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384048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E75"/>
    <a:srgbClr val="056AAD"/>
    <a:srgbClr val="0897F7"/>
    <a:srgbClr val="045184"/>
    <a:srgbClr val="819837"/>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E9488C-3E5E-40F6-8245-0266C056D2DB}" v="128" dt="2024-07-16T19:22:13.176"/>
  </p1510:revLst>
</p1510:revInfo>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824"/>
        <p:guide pos="12096"/>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weger, Sam E - DATCP" userId="a4e356cf-61f6-48ce-ae6b-8d05aad3f1cc" providerId="ADAL" clId="{EAB9A3D7-386F-4FAE-9862-BDAA6E8E5C40}"/>
    <pc:docChg chg="undo redo custSel modSld">
      <pc:chgData name="Fieweger, Sam E - DATCP" userId="a4e356cf-61f6-48ce-ae6b-8d05aad3f1cc" providerId="ADAL" clId="{EAB9A3D7-386F-4FAE-9862-BDAA6E8E5C40}" dt="2024-06-27T18:07:10.181" v="578" actId="14100"/>
      <pc:docMkLst>
        <pc:docMk/>
      </pc:docMkLst>
      <pc:sldChg chg="addSp delSp modSp mod">
        <pc:chgData name="Fieweger, Sam E - DATCP" userId="a4e356cf-61f6-48ce-ae6b-8d05aad3f1cc" providerId="ADAL" clId="{EAB9A3D7-386F-4FAE-9862-BDAA6E8E5C40}" dt="2024-06-27T18:07:10.181" v="578" actId="14100"/>
        <pc:sldMkLst>
          <pc:docMk/>
          <pc:sldMk cId="2702683140" sldId="256"/>
        </pc:sldMkLst>
        <pc:spChg chg="del mod">
          <ac:chgData name="Fieweger, Sam E - DATCP" userId="a4e356cf-61f6-48ce-ae6b-8d05aad3f1cc" providerId="ADAL" clId="{EAB9A3D7-386F-4FAE-9862-BDAA6E8E5C40}" dt="2024-06-27T15:12:25.682" v="13" actId="478"/>
          <ac:spMkLst>
            <pc:docMk/>
            <pc:sldMk cId="2702683140" sldId="256"/>
            <ac:spMk id="2" creationId="{742F13F8-DB3B-DB6D-A1D8-4D8C9FE3632D}"/>
          </ac:spMkLst>
        </pc:spChg>
        <pc:spChg chg="add mod ord">
          <ac:chgData name="Fieweger, Sam E - DATCP" userId="a4e356cf-61f6-48ce-ae6b-8d05aad3f1cc" providerId="ADAL" clId="{EAB9A3D7-386F-4FAE-9862-BDAA6E8E5C40}" dt="2024-06-27T16:42:58.361" v="490" actId="2085"/>
          <ac:spMkLst>
            <pc:docMk/>
            <pc:sldMk cId="2702683140" sldId="256"/>
            <ac:spMk id="3" creationId="{FC945CDA-5B20-354E-8671-63B168161213}"/>
          </ac:spMkLst>
        </pc:spChg>
        <pc:spChg chg="mod">
          <ac:chgData name="Fieweger, Sam E - DATCP" userId="a4e356cf-61f6-48ce-ae6b-8d05aad3f1cc" providerId="ADAL" clId="{EAB9A3D7-386F-4FAE-9862-BDAA6E8E5C40}" dt="2024-06-27T18:07:10.181" v="578" actId="14100"/>
          <ac:spMkLst>
            <pc:docMk/>
            <pc:sldMk cId="2702683140" sldId="256"/>
            <ac:spMk id="6" creationId="{0C524B56-9CAF-9FC8-8104-118CACCF963F}"/>
          </ac:spMkLst>
        </pc:spChg>
        <pc:spChg chg="mod">
          <ac:chgData name="Fieweger, Sam E - DATCP" userId="a4e356cf-61f6-48ce-ae6b-8d05aad3f1cc" providerId="ADAL" clId="{EAB9A3D7-386F-4FAE-9862-BDAA6E8E5C40}" dt="2024-06-27T16:40:03.220" v="455" actId="1035"/>
          <ac:spMkLst>
            <pc:docMk/>
            <pc:sldMk cId="2702683140" sldId="256"/>
            <ac:spMk id="7" creationId="{CC6985FF-F91A-1256-0A73-0FA670DCA0C7}"/>
          </ac:spMkLst>
        </pc:spChg>
        <pc:spChg chg="mod">
          <ac:chgData name="Fieweger, Sam E - DATCP" userId="a4e356cf-61f6-48ce-ae6b-8d05aad3f1cc" providerId="ADAL" clId="{EAB9A3D7-386F-4FAE-9862-BDAA6E8E5C40}" dt="2024-06-27T16:39:08.836" v="439" actId="1036"/>
          <ac:spMkLst>
            <pc:docMk/>
            <pc:sldMk cId="2702683140" sldId="256"/>
            <ac:spMk id="10" creationId="{2894DE6C-D43E-CD81-3130-7A32FCA705EA}"/>
          </ac:spMkLst>
        </pc:spChg>
        <pc:spChg chg="mod">
          <ac:chgData name="Fieweger, Sam E - DATCP" userId="a4e356cf-61f6-48ce-ae6b-8d05aad3f1cc" providerId="ADAL" clId="{EAB9A3D7-386F-4FAE-9862-BDAA6E8E5C40}" dt="2024-06-27T16:40:19.251" v="456" actId="1036"/>
          <ac:spMkLst>
            <pc:docMk/>
            <pc:sldMk cId="2702683140" sldId="256"/>
            <ac:spMk id="12" creationId="{40D44C70-32AB-5B1B-BF69-92039364E06B}"/>
          </ac:spMkLst>
        </pc:spChg>
        <pc:spChg chg="mod">
          <ac:chgData name="Fieweger, Sam E - DATCP" userId="a4e356cf-61f6-48ce-ae6b-8d05aad3f1cc" providerId="ADAL" clId="{EAB9A3D7-386F-4FAE-9862-BDAA6E8E5C40}" dt="2024-06-27T17:51:47.312" v="516" actId="12789"/>
          <ac:spMkLst>
            <pc:docMk/>
            <pc:sldMk cId="2702683140" sldId="256"/>
            <ac:spMk id="14" creationId="{53FB43C4-0AFA-CB91-6679-7F9608D608C1}"/>
          </ac:spMkLst>
        </pc:spChg>
        <pc:spChg chg="del mod">
          <ac:chgData name="Fieweger, Sam E - DATCP" userId="a4e356cf-61f6-48ce-ae6b-8d05aad3f1cc" providerId="ADAL" clId="{EAB9A3D7-386F-4FAE-9862-BDAA6E8E5C40}" dt="2024-06-27T17:51:32.500" v="512" actId="478"/>
          <ac:spMkLst>
            <pc:docMk/>
            <pc:sldMk cId="2702683140" sldId="256"/>
            <ac:spMk id="15" creationId="{664B4F40-50F4-D8EC-316B-299D2A22BE34}"/>
          </ac:spMkLst>
        </pc:spChg>
        <pc:spChg chg="mod">
          <ac:chgData name="Fieweger, Sam E - DATCP" userId="a4e356cf-61f6-48ce-ae6b-8d05aad3f1cc" providerId="ADAL" clId="{EAB9A3D7-386F-4FAE-9862-BDAA6E8E5C40}" dt="2024-06-27T16:39:51.443" v="453" actId="1035"/>
          <ac:spMkLst>
            <pc:docMk/>
            <pc:sldMk cId="2702683140" sldId="256"/>
            <ac:spMk id="16" creationId="{23076C83-4C6F-EC68-FB83-49590CE8E331}"/>
          </ac:spMkLst>
        </pc:spChg>
        <pc:spChg chg="mod">
          <ac:chgData name="Fieweger, Sam E - DATCP" userId="a4e356cf-61f6-48ce-ae6b-8d05aad3f1cc" providerId="ADAL" clId="{EAB9A3D7-386F-4FAE-9862-BDAA6E8E5C40}" dt="2024-06-27T15:25:04.006" v="195" actId="255"/>
          <ac:spMkLst>
            <pc:docMk/>
            <pc:sldMk cId="2702683140" sldId="256"/>
            <ac:spMk id="21" creationId="{43B18CE2-17D8-56BE-D93E-3845A4201ADA}"/>
          </ac:spMkLst>
        </pc:spChg>
        <pc:spChg chg="mod">
          <ac:chgData name="Fieweger, Sam E - DATCP" userId="a4e356cf-61f6-48ce-ae6b-8d05aad3f1cc" providerId="ADAL" clId="{EAB9A3D7-386F-4FAE-9862-BDAA6E8E5C40}" dt="2024-06-27T16:34:04.718" v="417" actId="12788"/>
          <ac:spMkLst>
            <pc:docMk/>
            <pc:sldMk cId="2702683140" sldId="256"/>
            <ac:spMk id="22" creationId="{41DB7E83-5D86-C569-F62E-654D21B47FB3}"/>
          </ac:spMkLst>
        </pc:spChg>
        <pc:spChg chg="mod">
          <ac:chgData name="Fieweger, Sam E - DATCP" userId="a4e356cf-61f6-48ce-ae6b-8d05aad3f1cc" providerId="ADAL" clId="{EAB9A3D7-386F-4FAE-9862-BDAA6E8E5C40}" dt="2024-06-27T16:34:04.718" v="417" actId="12788"/>
          <ac:spMkLst>
            <pc:docMk/>
            <pc:sldMk cId="2702683140" sldId="256"/>
            <ac:spMk id="23" creationId="{B3E4DF42-B2A9-75BB-9220-C142FAD17984}"/>
          </ac:spMkLst>
        </pc:spChg>
        <pc:spChg chg="mod">
          <ac:chgData name="Fieweger, Sam E - DATCP" userId="a4e356cf-61f6-48ce-ae6b-8d05aad3f1cc" providerId="ADAL" clId="{EAB9A3D7-386F-4FAE-9862-BDAA6E8E5C40}" dt="2024-06-27T16:32:34.842" v="398" actId="1035"/>
          <ac:spMkLst>
            <pc:docMk/>
            <pc:sldMk cId="2702683140" sldId="256"/>
            <ac:spMk id="24" creationId="{F5EE3759-5C23-CDA6-E97E-D5B8D9D35DC5}"/>
          </ac:spMkLst>
        </pc:spChg>
        <pc:spChg chg="mod">
          <ac:chgData name="Fieweger, Sam E - DATCP" userId="a4e356cf-61f6-48ce-ae6b-8d05aad3f1cc" providerId="ADAL" clId="{EAB9A3D7-386F-4FAE-9862-BDAA6E8E5C40}" dt="2024-06-27T16:38:24.894" v="427" actId="12788"/>
          <ac:spMkLst>
            <pc:docMk/>
            <pc:sldMk cId="2702683140" sldId="256"/>
            <ac:spMk id="27" creationId="{418491E6-C43F-75C4-D89E-04F37FAB57FB}"/>
          </ac:spMkLst>
        </pc:spChg>
        <pc:spChg chg="mod">
          <ac:chgData name="Fieweger, Sam E - DATCP" userId="a4e356cf-61f6-48ce-ae6b-8d05aad3f1cc" providerId="ADAL" clId="{EAB9A3D7-386F-4FAE-9862-BDAA6E8E5C40}" dt="2024-06-27T16:38:15.934" v="426" actId="12789"/>
          <ac:spMkLst>
            <pc:docMk/>
            <pc:sldMk cId="2702683140" sldId="256"/>
            <ac:spMk id="28" creationId="{E9CAEF03-E04F-E8AC-8148-957D33DCE88D}"/>
          </ac:spMkLst>
        </pc:spChg>
        <pc:spChg chg="mod">
          <ac:chgData name="Fieweger, Sam E - DATCP" userId="a4e356cf-61f6-48ce-ae6b-8d05aad3f1cc" providerId="ADAL" clId="{EAB9A3D7-386F-4FAE-9862-BDAA6E8E5C40}" dt="2024-06-27T16:38:53.768" v="431" actId="12789"/>
          <ac:spMkLst>
            <pc:docMk/>
            <pc:sldMk cId="2702683140" sldId="256"/>
            <ac:spMk id="29" creationId="{85668230-EEE5-783A-AB42-AC9AA85F5F55}"/>
          </ac:spMkLst>
        </pc:spChg>
        <pc:spChg chg="mod">
          <ac:chgData name="Fieweger, Sam E - DATCP" userId="a4e356cf-61f6-48ce-ae6b-8d05aad3f1cc" providerId="ADAL" clId="{EAB9A3D7-386F-4FAE-9862-BDAA6E8E5C40}" dt="2024-06-27T16:39:02.952" v="433" actId="12789"/>
          <ac:spMkLst>
            <pc:docMk/>
            <pc:sldMk cId="2702683140" sldId="256"/>
            <ac:spMk id="30" creationId="{84D99406-340D-B9F8-B31E-CDBB99830A90}"/>
          </ac:spMkLst>
        </pc:spChg>
        <pc:spChg chg="mod">
          <ac:chgData name="Fieweger, Sam E - DATCP" userId="a4e356cf-61f6-48ce-ae6b-8d05aad3f1cc" providerId="ADAL" clId="{EAB9A3D7-386F-4FAE-9862-BDAA6E8E5C40}" dt="2024-06-27T16:39:02.952" v="433" actId="12789"/>
          <ac:spMkLst>
            <pc:docMk/>
            <pc:sldMk cId="2702683140" sldId="256"/>
            <ac:spMk id="31" creationId="{8479C05E-9A0C-BC2F-745A-879694A4A748}"/>
          </ac:spMkLst>
        </pc:spChg>
        <pc:spChg chg="mod">
          <ac:chgData name="Fieweger, Sam E - DATCP" userId="a4e356cf-61f6-48ce-ae6b-8d05aad3f1cc" providerId="ADAL" clId="{EAB9A3D7-386F-4FAE-9862-BDAA6E8E5C40}" dt="2024-06-27T16:38:53.768" v="431" actId="12789"/>
          <ac:spMkLst>
            <pc:docMk/>
            <pc:sldMk cId="2702683140" sldId="256"/>
            <ac:spMk id="32" creationId="{F339A317-CB87-A2AB-2B00-4252082AB3B0}"/>
          </ac:spMkLst>
        </pc:spChg>
        <pc:spChg chg="mod">
          <ac:chgData name="Fieweger, Sam E - DATCP" userId="a4e356cf-61f6-48ce-ae6b-8d05aad3f1cc" providerId="ADAL" clId="{EAB9A3D7-386F-4FAE-9862-BDAA6E8E5C40}" dt="2024-06-27T16:34:35.371" v="423" actId="552"/>
          <ac:spMkLst>
            <pc:docMk/>
            <pc:sldMk cId="2702683140" sldId="256"/>
            <ac:spMk id="33" creationId="{4BBFCD54-B527-768E-C897-F942BC23F1EA}"/>
          </ac:spMkLst>
        </pc:spChg>
        <pc:spChg chg="mod">
          <ac:chgData name="Fieweger, Sam E - DATCP" userId="a4e356cf-61f6-48ce-ae6b-8d05aad3f1cc" providerId="ADAL" clId="{EAB9A3D7-386F-4FAE-9862-BDAA6E8E5C40}" dt="2024-06-27T16:33:34.996" v="411" actId="12789"/>
          <ac:spMkLst>
            <pc:docMk/>
            <pc:sldMk cId="2702683140" sldId="256"/>
            <ac:spMk id="34" creationId="{756DF732-4A2D-A130-7532-9D34223ADDC3}"/>
          </ac:spMkLst>
        </pc:spChg>
        <pc:spChg chg="add del mod">
          <ac:chgData name="Fieweger, Sam E - DATCP" userId="a4e356cf-61f6-48ce-ae6b-8d05aad3f1cc" providerId="ADAL" clId="{EAB9A3D7-386F-4FAE-9862-BDAA6E8E5C40}" dt="2024-06-27T16:47:54.528" v="509" actId="478"/>
          <ac:spMkLst>
            <pc:docMk/>
            <pc:sldMk cId="2702683140" sldId="256"/>
            <ac:spMk id="35" creationId="{76A3007C-6CD4-379F-BB63-6BDD24F9AD54}"/>
          </ac:spMkLst>
        </pc:spChg>
        <pc:graphicFrameChg chg="mod modGraphic">
          <ac:chgData name="Fieweger, Sam E - DATCP" userId="a4e356cf-61f6-48ce-ae6b-8d05aad3f1cc" providerId="ADAL" clId="{EAB9A3D7-386F-4FAE-9862-BDAA6E8E5C40}" dt="2024-06-27T16:43:16.946" v="506" actId="1036"/>
          <ac:graphicFrameMkLst>
            <pc:docMk/>
            <pc:sldMk cId="2702683140" sldId="256"/>
            <ac:graphicFrameMk id="13" creationId="{08BE0C61-D377-F764-9B37-3AD9FA30FF7B}"/>
          </ac:graphicFrameMkLst>
        </pc:graphicFrameChg>
        <pc:picChg chg="mod">
          <ac:chgData name="Fieweger, Sam E - DATCP" userId="a4e356cf-61f6-48ce-ae6b-8d05aad3f1cc" providerId="ADAL" clId="{EAB9A3D7-386F-4FAE-9862-BDAA6E8E5C40}" dt="2024-06-27T18:06:35.733" v="555" actId="1035"/>
          <ac:picMkLst>
            <pc:docMk/>
            <pc:sldMk cId="2702683140" sldId="256"/>
            <ac:picMk id="5" creationId="{20AB3493-820B-2A54-E8BD-A5A0A9791390}"/>
          </ac:picMkLst>
        </pc:picChg>
        <pc:picChg chg="mod">
          <ac:chgData name="Fieweger, Sam E - DATCP" userId="a4e356cf-61f6-48ce-ae6b-8d05aad3f1cc" providerId="ADAL" clId="{EAB9A3D7-386F-4FAE-9862-BDAA6E8E5C40}" dt="2024-06-27T16:32:25.532" v="394" actId="554"/>
          <ac:picMkLst>
            <pc:docMk/>
            <pc:sldMk cId="2702683140" sldId="256"/>
            <ac:picMk id="8" creationId="{5BD3BE2F-C218-9473-D59D-32AF862B1644}"/>
          </ac:picMkLst>
        </pc:picChg>
        <pc:picChg chg="mod">
          <ac:chgData name="Fieweger, Sam E - DATCP" userId="a4e356cf-61f6-48ce-ae6b-8d05aad3f1cc" providerId="ADAL" clId="{EAB9A3D7-386F-4FAE-9862-BDAA6E8E5C40}" dt="2024-06-27T16:32:25.532" v="394" actId="554"/>
          <ac:picMkLst>
            <pc:docMk/>
            <pc:sldMk cId="2702683140" sldId="256"/>
            <ac:picMk id="9" creationId="{94E277B6-39BD-0A1B-3191-6AFC0605831E}"/>
          </ac:picMkLst>
        </pc:picChg>
        <pc:picChg chg="add mod">
          <ac:chgData name="Fieweger, Sam E - DATCP" userId="a4e356cf-61f6-48ce-ae6b-8d05aad3f1cc" providerId="ADAL" clId="{EAB9A3D7-386F-4FAE-9862-BDAA6E8E5C40}" dt="2024-06-27T17:51:47.312" v="516" actId="12789"/>
          <ac:picMkLst>
            <pc:docMk/>
            <pc:sldMk cId="2702683140" sldId="256"/>
            <ac:picMk id="11" creationId="{71996189-6D4B-C936-741F-4919EBA7F2D9}"/>
          </ac:picMkLst>
        </pc:picChg>
        <pc:picChg chg="mod">
          <ac:chgData name="Fieweger, Sam E - DATCP" userId="a4e356cf-61f6-48ce-ae6b-8d05aad3f1cc" providerId="ADAL" clId="{EAB9A3D7-386F-4FAE-9862-BDAA6E8E5C40}" dt="2024-06-27T15:24:52.574" v="194" actId="1076"/>
          <ac:picMkLst>
            <pc:docMk/>
            <pc:sldMk cId="2702683140" sldId="256"/>
            <ac:picMk id="1026" creationId="{2DB45DA9-3264-C1DB-56E5-403392E6D278}"/>
          </ac:picMkLst>
        </pc:picChg>
      </pc:sldChg>
    </pc:docChg>
  </pc:docChgLst>
  <pc:docChgLst>
    <pc:chgData name="Fieweger, Sam E - DATCP" userId="a4e356cf-61f6-48ce-ae6b-8d05aad3f1cc" providerId="ADAL" clId="{D28D79FE-42AB-4C38-BEEA-A537CD177524}"/>
    <pc:docChg chg="undo custSel modSld">
      <pc:chgData name="Fieweger, Sam E - DATCP" userId="a4e356cf-61f6-48ce-ae6b-8d05aad3f1cc" providerId="ADAL" clId="{D28D79FE-42AB-4C38-BEEA-A537CD177524}" dt="2024-06-11T16:52:37.287" v="2763" actId="1035"/>
      <pc:docMkLst>
        <pc:docMk/>
      </pc:docMkLst>
      <pc:sldChg chg="addSp delSp modSp mod">
        <pc:chgData name="Fieweger, Sam E - DATCP" userId="a4e356cf-61f6-48ce-ae6b-8d05aad3f1cc" providerId="ADAL" clId="{D28D79FE-42AB-4C38-BEEA-A537CD177524}" dt="2024-06-11T16:52:37.287" v="2763" actId="1035"/>
        <pc:sldMkLst>
          <pc:docMk/>
          <pc:sldMk cId="2702683140" sldId="256"/>
        </pc:sldMkLst>
        <pc:spChg chg="add mod">
          <ac:chgData name="Fieweger, Sam E - DATCP" userId="a4e356cf-61f6-48ce-ae6b-8d05aad3f1cc" providerId="ADAL" clId="{D28D79FE-42AB-4C38-BEEA-A537CD177524}" dt="2024-06-04T19:13:20.734" v="1185" actId="1076"/>
          <ac:spMkLst>
            <pc:docMk/>
            <pc:sldMk cId="2702683140" sldId="256"/>
            <ac:spMk id="2" creationId="{742F13F8-DB3B-DB6D-A1D8-4D8C9FE3632D}"/>
          </ac:spMkLst>
        </pc:spChg>
        <pc:spChg chg="mod">
          <ac:chgData name="Fieweger, Sam E - DATCP" userId="a4e356cf-61f6-48ce-ae6b-8d05aad3f1cc" providerId="ADAL" clId="{D28D79FE-42AB-4C38-BEEA-A537CD177524}" dt="2024-06-04T20:25:44.010" v="2740" actId="20577"/>
          <ac:spMkLst>
            <pc:docMk/>
            <pc:sldMk cId="2702683140" sldId="256"/>
            <ac:spMk id="6" creationId="{0C524B56-9CAF-9FC8-8104-118CACCF963F}"/>
          </ac:spMkLst>
        </pc:spChg>
        <pc:spChg chg="mod">
          <ac:chgData name="Fieweger, Sam E - DATCP" userId="a4e356cf-61f6-48ce-ae6b-8d05aad3f1cc" providerId="ADAL" clId="{D28D79FE-42AB-4C38-BEEA-A537CD177524}" dt="2024-06-11T16:50:06.869" v="2741" actId="207"/>
          <ac:spMkLst>
            <pc:docMk/>
            <pc:sldMk cId="2702683140" sldId="256"/>
            <ac:spMk id="7" creationId="{CC6985FF-F91A-1256-0A73-0FA670DCA0C7}"/>
          </ac:spMkLst>
        </pc:spChg>
        <pc:spChg chg="mod">
          <ac:chgData name="Fieweger, Sam E - DATCP" userId="a4e356cf-61f6-48ce-ae6b-8d05aad3f1cc" providerId="ADAL" clId="{D28D79FE-42AB-4C38-BEEA-A537CD177524}" dt="2024-06-11T16:50:25.454" v="2743" actId="207"/>
          <ac:spMkLst>
            <pc:docMk/>
            <pc:sldMk cId="2702683140" sldId="256"/>
            <ac:spMk id="10" creationId="{2894DE6C-D43E-CD81-3130-7A32FCA705EA}"/>
          </ac:spMkLst>
        </pc:spChg>
        <pc:spChg chg="del mod">
          <ac:chgData name="Fieweger, Sam E - DATCP" userId="a4e356cf-61f6-48ce-ae6b-8d05aad3f1cc" providerId="ADAL" clId="{D28D79FE-42AB-4C38-BEEA-A537CD177524}" dt="2024-06-04T20:00:22.317" v="2561" actId="478"/>
          <ac:spMkLst>
            <pc:docMk/>
            <pc:sldMk cId="2702683140" sldId="256"/>
            <ac:spMk id="11" creationId="{E52E5F76-57FE-1680-E863-82FC264A5AFB}"/>
          </ac:spMkLst>
        </pc:spChg>
        <pc:spChg chg="mod">
          <ac:chgData name="Fieweger, Sam E - DATCP" userId="a4e356cf-61f6-48ce-ae6b-8d05aad3f1cc" providerId="ADAL" clId="{D28D79FE-42AB-4C38-BEEA-A537CD177524}" dt="2024-06-11T16:50:15.106" v="2742" actId="207"/>
          <ac:spMkLst>
            <pc:docMk/>
            <pc:sldMk cId="2702683140" sldId="256"/>
            <ac:spMk id="12" creationId="{40D44C70-32AB-5B1B-BF69-92039364E06B}"/>
          </ac:spMkLst>
        </pc:spChg>
        <pc:spChg chg="mod">
          <ac:chgData name="Fieweger, Sam E - DATCP" userId="a4e356cf-61f6-48ce-ae6b-8d05aad3f1cc" providerId="ADAL" clId="{D28D79FE-42AB-4C38-BEEA-A537CD177524}" dt="2024-06-04T20:01:52.975" v="2579" actId="113"/>
          <ac:spMkLst>
            <pc:docMk/>
            <pc:sldMk cId="2702683140" sldId="256"/>
            <ac:spMk id="14" creationId="{53FB43C4-0AFA-CB91-6679-7F9608D608C1}"/>
          </ac:spMkLst>
        </pc:spChg>
        <pc:spChg chg="add mod">
          <ac:chgData name="Fieweger, Sam E - DATCP" userId="a4e356cf-61f6-48ce-ae6b-8d05aad3f1cc" providerId="ADAL" clId="{D28D79FE-42AB-4C38-BEEA-A537CD177524}" dt="2024-06-04T19:12:00.899" v="913" actId="1076"/>
          <ac:spMkLst>
            <pc:docMk/>
            <pc:sldMk cId="2702683140" sldId="256"/>
            <ac:spMk id="15" creationId="{664B4F40-50F4-D8EC-316B-299D2A22BE34}"/>
          </ac:spMkLst>
        </pc:spChg>
        <pc:spChg chg="add mod">
          <ac:chgData name="Fieweger, Sam E - DATCP" userId="a4e356cf-61f6-48ce-ae6b-8d05aad3f1cc" providerId="ADAL" clId="{D28D79FE-42AB-4C38-BEEA-A537CD177524}" dt="2024-06-11T16:50:30.862" v="2744" actId="207"/>
          <ac:spMkLst>
            <pc:docMk/>
            <pc:sldMk cId="2702683140" sldId="256"/>
            <ac:spMk id="16" creationId="{23076C83-4C6F-EC68-FB83-49590CE8E331}"/>
          </ac:spMkLst>
        </pc:spChg>
        <pc:spChg chg="add del mod">
          <ac:chgData name="Fieweger, Sam E - DATCP" userId="a4e356cf-61f6-48ce-ae6b-8d05aad3f1cc" providerId="ADAL" clId="{D28D79FE-42AB-4C38-BEEA-A537CD177524}" dt="2024-06-04T19:47:45.309" v="2220" actId="478"/>
          <ac:spMkLst>
            <pc:docMk/>
            <pc:sldMk cId="2702683140" sldId="256"/>
            <ac:spMk id="17" creationId="{E6DCF374-62A2-BEC8-061C-A9270ECDB53A}"/>
          </ac:spMkLst>
        </pc:spChg>
        <pc:spChg chg="add del mod">
          <ac:chgData name="Fieweger, Sam E - DATCP" userId="a4e356cf-61f6-48ce-ae6b-8d05aad3f1cc" providerId="ADAL" clId="{D28D79FE-42AB-4C38-BEEA-A537CD177524}" dt="2024-06-04T19:18:04.831" v="1281" actId="478"/>
          <ac:spMkLst>
            <pc:docMk/>
            <pc:sldMk cId="2702683140" sldId="256"/>
            <ac:spMk id="18" creationId="{06CE34AC-ABF7-E433-5058-C10C28086879}"/>
          </ac:spMkLst>
        </pc:spChg>
        <pc:spChg chg="add del">
          <ac:chgData name="Fieweger, Sam E - DATCP" userId="a4e356cf-61f6-48ce-ae6b-8d05aad3f1cc" providerId="ADAL" clId="{D28D79FE-42AB-4C38-BEEA-A537CD177524}" dt="2024-06-04T19:31:54.379" v="1835" actId="22"/>
          <ac:spMkLst>
            <pc:docMk/>
            <pc:sldMk cId="2702683140" sldId="256"/>
            <ac:spMk id="19" creationId="{B875D29E-AA01-F896-20C1-B1D0638624C2}"/>
          </ac:spMkLst>
        </pc:spChg>
        <pc:spChg chg="add del">
          <ac:chgData name="Fieweger, Sam E - DATCP" userId="a4e356cf-61f6-48ce-ae6b-8d05aad3f1cc" providerId="ADAL" clId="{D28D79FE-42AB-4C38-BEEA-A537CD177524}" dt="2024-06-04T19:32:02.790" v="1837" actId="478"/>
          <ac:spMkLst>
            <pc:docMk/>
            <pc:sldMk cId="2702683140" sldId="256"/>
            <ac:spMk id="20" creationId="{A38518C5-D51A-015D-2F73-9ECE56AF69FD}"/>
          </ac:spMkLst>
        </pc:spChg>
        <pc:spChg chg="add mod">
          <ac:chgData name="Fieweger, Sam E - DATCP" userId="a4e356cf-61f6-48ce-ae6b-8d05aad3f1cc" providerId="ADAL" clId="{D28D79FE-42AB-4C38-BEEA-A537CD177524}" dt="2024-06-04T19:59:09.402" v="2542" actId="1076"/>
          <ac:spMkLst>
            <pc:docMk/>
            <pc:sldMk cId="2702683140" sldId="256"/>
            <ac:spMk id="21" creationId="{43B18CE2-17D8-56BE-D93E-3845A4201ADA}"/>
          </ac:spMkLst>
        </pc:spChg>
        <pc:spChg chg="add mod ord">
          <ac:chgData name="Fieweger, Sam E - DATCP" userId="a4e356cf-61f6-48ce-ae6b-8d05aad3f1cc" providerId="ADAL" clId="{D28D79FE-42AB-4C38-BEEA-A537CD177524}" dt="2024-06-04T19:55:42.802" v="2444" actId="207"/>
          <ac:spMkLst>
            <pc:docMk/>
            <pc:sldMk cId="2702683140" sldId="256"/>
            <ac:spMk id="22" creationId="{41DB7E83-5D86-C569-F62E-654D21B47FB3}"/>
          </ac:spMkLst>
        </pc:spChg>
        <pc:spChg chg="add mod">
          <ac:chgData name="Fieweger, Sam E - DATCP" userId="a4e356cf-61f6-48ce-ae6b-8d05aad3f1cc" providerId="ADAL" clId="{D28D79FE-42AB-4C38-BEEA-A537CD177524}" dt="2024-06-04T19:55:53.902" v="2445" actId="2085"/>
          <ac:spMkLst>
            <pc:docMk/>
            <pc:sldMk cId="2702683140" sldId="256"/>
            <ac:spMk id="23" creationId="{B3E4DF42-B2A9-75BB-9220-C142FAD17984}"/>
          </ac:spMkLst>
        </pc:spChg>
        <pc:spChg chg="add mod">
          <ac:chgData name="Fieweger, Sam E - DATCP" userId="a4e356cf-61f6-48ce-ae6b-8d05aad3f1cc" providerId="ADAL" clId="{D28D79FE-42AB-4C38-BEEA-A537CD177524}" dt="2024-06-04T19:58:56.676" v="2540" actId="1035"/>
          <ac:spMkLst>
            <pc:docMk/>
            <pc:sldMk cId="2702683140" sldId="256"/>
            <ac:spMk id="24" creationId="{F5EE3759-5C23-CDA6-E97E-D5B8D9D35DC5}"/>
          </ac:spMkLst>
        </pc:spChg>
        <pc:spChg chg="add mod">
          <ac:chgData name="Fieweger, Sam E - DATCP" userId="a4e356cf-61f6-48ce-ae6b-8d05aad3f1cc" providerId="ADAL" clId="{D28D79FE-42AB-4C38-BEEA-A537CD177524}" dt="2024-06-04T20:04:58.710" v="2611" actId="1036"/>
          <ac:spMkLst>
            <pc:docMk/>
            <pc:sldMk cId="2702683140" sldId="256"/>
            <ac:spMk id="27" creationId="{418491E6-C43F-75C4-D89E-04F37FAB57FB}"/>
          </ac:spMkLst>
        </pc:spChg>
        <pc:spChg chg="add mod">
          <ac:chgData name="Fieweger, Sam E - DATCP" userId="a4e356cf-61f6-48ce-ae6b-8d05aad3f1cc" providerId="ADAL" clId="{D28D79FE-42AB-4C38-BEEA-A537CD177524}" dt="2024-06-04T20:04:58.710" v="2611" actId="1036"/>
          <ac:spMkLst>
            <pc:docMk/>
            <pc:sldMk cId="2702683140" sldId="256"/>
            <ac:spMk id="28" creationId="{E9CAEF03-E04F-E8AC-8148-957D33DCE88D}"/>
          </ac:spMkLst>
        </pc:spChg>
        <pc:spChg chg="add mod">
          <ac:chgData name="Fieweger, Sam E - DATCP" userId="a4e356cf-61f6-48ce-ae6b-8d05aad3f1cc" providerId="ADAL" clId="{D28D79FE-42AB-4C38-BEEA-A537CD177524}" dt="2024-06-04T19:59:14.846" v="2549" actId="1035"/>
          <ac:spMkLst>
            <pc:docMk/>
            <pc:sldMk cId="2702683140" sldId="256"/>
            <ac:spMk id="29" creationId="{85668230-EEE5-783A-AB42-AC9AA85F5F55}"/>
          </ac:spMkLst>
        </pc:spChg>
        <pc:spChg chg="add mod ord">
          <ac:chgData name="Fieweger, Sam E - DATCP" userId="a4e356cf-61f6-48ce-ae6b-8d05aad3f1cc" providerId="ADAL" clId="{D28D79FE-42AB-4C38-BEEA-A537CD177524}" dt="2024-06-04T19:57:53.643" v="2471" actId="1036"/>
          <ac:spMkLst>
            <pc:docMk/>
            <pc:sldMk cId="2702683140" sldId="256"/>
            <ac:spMk id="30" creationId="{84D99406-340D-B9F8-B31E-CDBB99830A90}"/>
          </ac:spMkLst>
        </pc:spChg>
        <pc:spChg chg="add mod">
          <ac:chgData name="Fieweger, Sam E - DATCP" userId="a4e356cf-61f6-48ce-ae6b-8d05aad3f1cc" providerId="ADAL" clId="{D28D79FE-42AB-4C38-BEEA-A537CD177524}" dt="2024-06-04T19:57:40.816" v="2467" actId="12788"/>
          <ac:spMkLst>
            <pc:docMk/>
            <pc:sldMk cId="2702683140" sldId="256"/>
            <ac:spMk id="31" creationId="{8479C05E-9A0C-BC2F-745A-879694A4A748}"/>
          </ac:spMkLst>
        </pc:spChg>
        <pc:spChg chg="add mod">
          <ac:chgData name="Fieweger, Sam E - DATCP" userId="a4e356cf-61f6-48ce-ae6b-8d05aad3f1cc" providerId="ADAL" clId="{D28D79FE-42AB-4C38-BEEA-A537CD177524}" dt="2024-06-04T19:59:14.846" v="2549" actId="1035"/>
          <ac:spMkLst>
            <pc:docMk/>
            <pc:sldMk cId="2702683140" sldId="256"/>
            <ac:spMk id="32" creationId="{F339A317-CB87-A2AB-2B00-4252082AB3B0}"/>
          </ac:spMkLst>
        </pc:spChg>
        <pc:spChg chg="add mod">
          <ac:chgData name="Fieweger, Sam E - DATCP" userId="a4e356cf-61f6-48ce-ae6b-8d05aad3f1cc" providerId="ADAL" clId="{D28D79FE-42AB-4C38-BEEA-A537CD177524}" dt="2024-06-04T20:04:40.278" v="2609" actId="1035"/>
          <ac:spMkLst>
            <pc:docMk/>
            <pc:sldMk cId="2702683140" sldId="256"/>
            <ac:spMk id="33" creationId="{4BBFCD54-B527-768E-C897-F942BC23F1EA}"/>
          </ac:spMkLst>
        </pc:spChg>
        <pc:spChg chg="add mod">
          <ac:chgData name="Fieweger, Sam E - DATCP" userId="a4e356cf-61f6-48ce-ae6b-8d05aad3f1cc" providerId="ADAL" clId="{D28D79FE-42AB-4C38-BEEA-A537CD177524}" dt="2024-06-04T20:04:40.278" v="2609" actId="1035"/>
          <ac:spMkLst>
            <pc:docMk/>
            <pc:sldMk cId="2702683140" sldId="256"/>
            <ac:spMk id="34" creationId="{756DF732-4A2D-A130-7532-9D34223ADDC3}"/>
          </ac:spMkLst>
        </pc:spChg>
        <pc:spChg chg="add del mod ord">
          <ac:chgData name="Fieweger, Sam E - DATCP" userId="a4e356cf-61f6-48ce-ae6b-8d05aad3f1cc" providerId="ADAL" clId="{D28D79FE-42AB-4C38-BEEA-A537CD177524}" dt="2024-06-04T20:03:28.341" v="2605"/>
          <ac:spMkLst>
            <pc:docMk/>
            <pc:sldMk cId="2702683140" sldId="256"/>
            <ac:spMk id="35" creationId="{7B20F150-6DB7-3DF6-3795-263145BD4ADB}"/>
          </ac:spMkLst>
        </pc:spChg>
        <pc:graphicFrameChg chg="mod modGraphic">
          <ac:chgData name="Fieweger, Sam E - DATCP" userId="a4e356cf-61f6-48ce-ae6b-8d05aad3f1cc" providerId="ADAL" clId="{D28D79FE-42AB-4C38-BEEA-A537CD177524}" dt="2024-06-11T16:52:37.287" v="2763" actId="1035"/>
          <ac:graphicFrameMkLst>
            <pc:docMk/>
            <pc:sldMk cId="2702683140" sldId="256"/>
            <ac:graphicFrameMk id="13" creationId="{08BE0C61-D377-F764-9B37-3AD9FA30FF7B}"/>
          </ac:graphicFrameMkLst>
        </pc:graphicFrameChg>
        <pc:picChg chg="mod">
          <ac:chgData name="Fieweger, Sam E - DATCP" userId="a4e356cf-61f6-48ce-ae6b-8d05aad3f1cc" providerId="ADAL" clId="{D28D79FE-42AB-4C38-BEEA-A537CD177524}" dt="2024-06-04T20:06:11.275" v="2618" actId="2085"/>
          <ac:picMkLst>
            <pc:docMk/>
            <pc:sldMk cId="2702683140" sldId="256"/>
            <ac:picMk id="8" creationId="{5BD3BE2F-C218-9473-D59D-32AF862B1644}"/>
          </ac:picMkLst>
        </pc:picChg>
        <pc:picChg chg="mod">
          <ac:chgData name="Fieweger, Sam E - DATCP" userId="a4e356cf-61f6-48ce-ae6b-8d05aad3f1cc" providerId="ADAL" clId="{D28D79FE-42AB-4C38-BEEA-A537CD177524}" dt="2024-06-04T20:06:06.908" v="2617" actId="2085"/>
          <ac:picMkLst>
            <pc:docMk/>
            <pc:sldMk cId="2702683140" sldId="256"/>
            <ac:picMk id="9" creationId="{94E277B6-39BD-0A1B-3191-6AFC0605831E}"/>
          </ac:picMkLst>
        </pc:picChg>
        <pc:picChg chg="add mod">
          <ac:chgData name="Fieweger, Sam E - DATCP" userId="a4e356cf-61f6-48ce-ae6b-8d05aad3f1cc" providerId="ADAL" clId="{D28D79FE-42AB-4C38-BEEA-A537CD177524}" dt="2024-06-04T20:15:49.945" v="2669" actId="1076"/>
          <ac:picMkLst>
            <pc:docMk/>
            <pc:sldMk cId="2702683140" sldId="256"/>
            <ac:picMk id="26" creationId="{B18B60B7-3B30-D90A-4215-FCCF0B5EAA40}"/>
          </ac:picMkLst>
        </pc:picChg>
        <pc:picChg chg="add mod">
          <ac:chgData name="Fieweger, Sam E - DATCP" userId="a4e356cf-61f6-48ce-ae6b-8d05aad3f1cc" providerId="ADAL" clId="{D28D79FE-42AB-4C38-BEEA-A537CD177524}" dt="2024-06-04T20:17:38.256" v="2681" actId="1076"/>
          <ac:picMkLst>
            <pc:docMk/>
            <pc:sldMk cId="2702683140" sldId="256"/>
            <ac:picMk id="37" creationId="{A80B69E6-6FCA-B096-46D3-0DA13D86BEFD}"/>
          </ac:picMkLst>
        </pc:picChg>
        <pc:picChg chg="add mod">
          <ac:chgData name="Fieweger, Sam E - DATCP" userId="a4e356cf-61f6-48ce-ae6b-8d05aad3f1cc" providerId="ADAL" clId="{D28D79FE-42AB-4C38-BEEA-A537CD177524}" dt="2024-06-04T20:17:08.056" v="2675" actId="1076"/>
          <ac:picMkLst>
            <pc:docMk/>
            <pc:sldMk cId="2702683140" sldId="256"/>
            <ac:picMk id="39" creationId="{3C50E353-738A-D381-F3A8-D7B3E619EAB9}"/>
          </ac:picMkLst>
        </pc:picChg>
        <pc:picChg chg="add mod">
          <ac:chgData name="Fieweger, Sam E - DATCP" userId="a4e356cf-61f6-48ce-ae6b-8d05aad3f1cc" providerId="ADAL" clId="{D28D79FE-42AB-4C38-BEEA-A537CD177524}" dt="2024-06-04T20:17:11.209" v="2676" actId="1076"/>
          <ac:picMkLst>
            <pc:docMk/>
            <pc:sldMk cId="2702683140" sldId="256"/>
            <ac:picMk id="41" creationId="{E6EF1B2D-6A1B-70BA-8A8E-DBB88C54231C}"/>
          </ac:picMkLst>
        </pc:picChg>
        <pc:picChg chg="add del mod">
          <ac:chgData name="Fieweger, Sam E - DATCP" userId="a4e356cf-61f6-48ce-ae6b-8d05aad3f1cc" providerId="ADAL" clId="{D28D79FE-42AB-4C38-BEEA-A537CD177524}" dt="2024-06-04T20:14:37.315" v="2645" actId="478"/>
          <ac:picMkLst>
            <pc:docMk/>
            <pc:sldMk cId="2702683140" sldId="256"/>
            <ac:picMk id="43" creationId="{C6140E6F-61FF-3012-AE37-756E410B2334}"/>
          </ac:picMkLst>
        </pc:picChg>
        <pc:picChg chg="add mod">
          <ac:chgData name="Fieweger, Sam E - DATCP" userId="a4e356cf-61f6-48ce-ae6b-8d05aad3f1cc" providerId="ADAL" clId="{D28D79FE-42AB-4C38-BEEA-A537CD177524}" dt="2024-06-04T20:15:46.832" v="2668" actId="1076"/>
          <ac:picMkLst>
            <pc:docMk/>
            <pc:sldMk cId="2702683140" sldId="256"/>
            <ac:picMk id="45" creationId="{6D5BF7CE-5566-90BF-46E3-66E88399849D}"/>
          </ac:picMkLst>
        </pc:picChg>
        <pc:picChg chg="add mod">
          <ac:chgData name="Fieweger, Sam E - DATCP" userId="a4e356cf-61f6-48ce-ae6b-8d05aad3f1cc" providerId="ADAL" clId="{D28D79FE-42AB-4C38-BEEA-A537CD177524}" dt="2024-06-04T20:17:03.990" v="2674" actId="1076"/>
          <ac:picMkLst>
            <pc:docMk/>
            <pc:sldMk cId="2702683140" sldId="256"/>
            <ac:picMk id="1026" creationId="{2DB45DA9-3264-C1DB-56E5-403392E6D278}"/>
          </ac:picMkLst>
        </pc:picChg>
        <pc:picChg chg="add del mod">
          <ac:chgData name="Fieweger, Sam E - DATCP" userId="a4e356cf-61f6-48ce-ae6b-8d05aad3f1cc" providerId="ADAL" clId="{D28D79FE-42AB-4C38-BEEA-A537CD177524}" dt="2024-06-04T19:33:49.103" v="1891" actId="478"/>
          <ac:picMkLst>
            <pc:docMk/>
            <pc:sldMk cId="2702683140" sldId="256"/>
            <ac:picMk id="1028" creationId="{3D4C1C81-A9CF-C7B7-1E41-86F32390D1AF}"/>
          </ac:picMkLst>
        </pc:picChg>
        <pc:picChg chg="add del mod">
          <ac:chgData name="Fieweger, Sam E - DATCP" userId="a4e356cf-61f6-48ce-ae6b-8d05aad3f1cc" providerId="ADAL" clId="{D28D79FE-42AB-4C38-BEEA-A537CD177524}" dt="2024-06-04T20:05:57.317" v="2616" actId="478"/>
          <ac:picMkLst>
            <pc:docMk/>
            <pc:sldMk cId="2702683140" sldId="256"/>
            <ac:picMk id="1030" creationId="{AD5B4FC0-0117-B4F3-B693-8ECA3287C622}"/>
          </ac:picMkLst>
        </pc:picChg>
      </pc:sldChg>
    </pc:docChg>
  </pc:docChgLst>
  <pc:docChgLst>
    <pc:chgData name="Fieweger, Sam E - DATCP" userId="S::sam.fieweger_wi.gov#ext#@ostatemailokstate.onmicrosoft.com::167fc8c6-5f58-45f8-a620-195e0f8b9178" providerId="AD" clId="Web-{FCA69CF2-74BE-414E-88B6-99C4F408E92D}"/>
    <pc:docChg chg="modSld">
      <pc:chgData name="Fieweger, Sam E - DATCP" userId="S::sam.fieweger_wi.gov#ext#@ostatemailokstate.onmicrosoft.com::167fc8c6-5f58-45f8-a620-195e0f8b9178" providerId="AD" clId="Web-{FCA69CF2-74BE-414E-88B6-99C4F408E92D}" dt="2024-06-10T19:32:58.407" v="1" actId="1076"/>
      <pc:docMkLst>
        <pc:docMk/>
      </pc:docMkLst>
      <pc:sldChg chg="modSp">
        <pc:chgData name="Fieweger, Sam E - DATCP" userId="S::sam.fieweger_wi.gov#ext#@ostatemailokstate.onmicrosoft.com::167fc8c6-5f58-45f8-a620-195e0f8b9178" providerId="AD" clId="Web-{FCA69CF2-74BE-414E-88B6-99C4F408E92D}" dt="2024-06-10T19:32:58.407" v="1" actId="1076"/>
        <pc:sldMkLst>
          <pc:docMk/>
          <pc:sldMk cId="2702683140" sldId="256"/>
        </pc:sldMkLst>
        <pc:spChg chg="mod">
          <ac:chgData name="Fieweger, Sam E - DATCP" userId="S::sam.fieweger_wi.gov#ext#@ostatemailokstate.onmicrosoft.com::167fc8c6-5f58-45f8-a620-195e0f8b9178" providerId="AD" clId="Web-{FCA69CF2-74BE-414E-88B6-99C4F408E92D}" dt="2024-06-10T19:32:49.594" v="0" actId="1076"/>
          <ac:spMkLst>
            <pc:docMk/>
            <pc:sldMk cId="2702683140" sldId="256"/>
            <ac:spMk id="10" creationId="{2894DE6C-D43E-CD81-3130-7A32FCA705EA}"/>
          </ac:spMkLst>
        </pc:spChg>
        <pc:spChg chg="mod">
          <ac:chgData name="Fieweger, Sam E - DATCP" userId="S::sam.fieweger_wi.gov#ext#@ostatemailokstate.onmicrosoft.com::167fc8c6-5f58-45f8-a620-195e0f8b9178" providerId="AD" clId="Web-{FCA69CF2-74BE-414E-88B6-99C4F408E92D}" dt="2024-06-10T19:32:58.407" v="1" actId="1076"/>
          <ac:spMkLst>
            <pc:docMk/>
            <pc:sldMk cId="2702683140" sldId="256"/>
            <ac:spMk id="16" creationId="{23076C83-4C6F-EC68-FB83-49590CE8E331}"/>
          </ac:spMkLst>
        </pc:spChg>
      </pc:sldChg>
    </pc:docChg>
  </pc:docChgLst>
  <pc:docChgLst>
    <pc:chgData name="Fieweger, Sam E - DATCP" userId="a4e356cf-61f6-48ce-ae6b-8d05aad3f1cc" providerId="ADAL" clId="{E6C34673-A374-4EBB-9F3F-339ADBFCBBA3}"/>
    <pc:docChg chg="custSel modSld">
      <pc:chgData name="Fieweger, Sam E - DATCP" userId="a4e356cf-61f6-48ce-ae6b-8d05aad3f1cc" providerId="ADAL" clId="{E6C34673-A374-4EBB-9F3F-339ADBFCBBA3}" dt="2024-06-17T19:27:54.632" v="4" actId="20577"/>
      <pc:docMkLst>
        <pc:docMk/>
      </pc:docMkLst>
      <pc:sldChg chg="modSp mod">
        <pc:chgData name="Fieweger, Sam E - DATCP" userId="a4e356cf-61f6-48ce-ae6b-8d05aad3f1cc" providerId="ADAL" clId="{E6C34673-A374-4EBB-9F3F-339ADBFCBBA3}" dt="2024-06-17T19:27:54.632" v="4" actId="20577"/>
        <pc:sldMkLst>
          <pc:docMk/>
          <pc:sldMk cId="2702683140" sldId="256"/>
        </pc:sldMkLst>
        <pc:spChg chg="mod">
          <ac:chgData name="Fieweger, Sam E - DATCP" userId="a4e356cf-61f6-48ce-ae6b-8d05aad3f1cc" providerId="ADAL" clId="{E6C34673-A374-4EBB-9F3F-339ADBFCBBA3}" dt="2024-06-17T19:27:54.632" v="4" actId="20577"/>
          <ac:spMkLst>
            <pc:docMk/>
            <pc:sldMk cId="2702683140" sldId="256"/>
            <ac:spMk id="7" creationId="{CC6985FF-F91A-1256-0A73-0FA670DCA0C7}"/>
          </ac:spMkLst>
        </pc:spChg>
      </pc:sldChg>
    </pc:docChg>
  </pc:docChgLst>
  <pc:docChgLst>
    <pc:chgData name="Fieweger, Sam E - DATCP" userId="a4e356cf-61f6-48ce-ae6b-8d05aad3f1cc" providerId="ADAL" clId="{94E9488C-3E5E-40F6-8245-0266C056D2DB}"/>
    <pc:docChg chg="undo custSel modSld">
      <pc:chgData name="Fieweger, Sam E - DATCP" userId="a4e356cf-61f6-48ce-ae6b-8d05aad3f1cc" providerId="ADAL" clId="{94E9488C-3E5E-40F6-8245-0266C056D2DB}" dt="2024-07-16T19:22:13.176" v="133" actId="20577"/>
      <pc:docMkLst>
        <pc:docMk/>
      </pc:docMkLst>
      <pc:sldChg chg="modSp mod">
        <pc:chgData name="Fieweger, Sam E - DATCP" userId="a4e356cf-61f6-48ce-ae6b-8d05aad3f1cc" providerId="ADAL" clId="{94E9488C-3E5E-40F6-8245-0266C056D2DB}" dt="2024-07-16T19:22:13.176" v="133" actId="20577"/>
        <pc:sldMkLst>
          <pc:docMk/>
          <pc:sldMk cId="2702683140" sldId="256"/>
        </pc:sldMkLst>
        <pc:spChg chg="mod">
          <ac:chgData name="Fieweger, Sam E - DATCP" userId="a4e356cf-61f6-48ce-ae6b-8d05aad3f1cc" providerId="ADAL" clId="{94E9488C-3E5E-40F6-8245-0266C056D2DB}" dt="2024-07-16T19:22:13.176" v="133" actId="20577"/>
          <ac:spMkLst>
            <pc:docMk/>
            <pc:sldMk cId="2702683140" sldId="256"/>
            <ac:spMk id="6" creationId="{0C524B56-9CAF-9FC8-8104-118CACCF963F}"/>
          </ac:spMkLst>
        </pc:spChg>
      </pc:sldChg>
    </pc:docChg>
  </pc:docChgLst>
  <pc:docChgLst>
    <pc:chgData name="Fieweger, Sam E - DATCP" userId="S::sam.fieweger_wi.gov#ext#@ostatemailokstate.onmicrosoft.com::167fc8c6-5f58-45f8-a620-195e0f8b9178" providerId="AD" clId="Web-{E795FF63-005A-4383-B93A-9D570C4D49C6}"/>
    <pc:docChg chg="modSld">
      <pc:chgData name="Fieweger, Sam E - DATCP" userId="S::sam.fieweger_wi.gov#ext#@ostatemailokstate.onmicrosoft.com::167fc8c6-5f58-45f8-a620-195e0f8b9178" providerId="AD" clId="Web-{E795FF63-005A-4383-B93A-9D570C4D49C6}" dt="2024-06-04T20:29:57.082" v="2" actId="20577"/>
      <pc:docMkLst>
        <pc:docMk/>
      </pc:docMkLst>
      <pc:sldChg chg="modSp">
        <pc:chgData name="Fieweger, Sam E - DATCP" userId="S::sam.fieweger_wi.gov#ext#@ostatemailokstate.onmicrosoft.com::167fc8c6-5f58-45f8-a620-195e0f8b9178" providerId="AD" clId="Web-{E795FF63-005A-4383-B93A-9D570C4D49C6}" dt="2024-06-04T20:29:57.082" v="2" actId="20577"/>
        <pc:sldMkLst>
          <pc:docMk/>
          <pc:sldMk cId="2702683140" sldId="256"/>
        </pc:sldMkLst>
        <pc:spChg chg="mod">
          <ac:chgData name="Fieweger, Sam E - DATCP" userId="S::sam.fieweger_wi.gov#ext#@ostatemailokstate.onmicrosoft.com::167fc8c6-5f58-45f8-a620-195e0f8b9178" providerId="AD" clId="Web-{E795FF63-005A-4383-B93A-9D570C4D49C6}" dt="2024-06-04T20:29:57.082" v="2" actId="20577"/>
          <ac:spMkLst>
            <pc:docMk/>
            <pc:sldMk cId="2702683140" sldId="256"/>
            <ac:spMk id="6" creationId="{0C524B56-9CAF-9FC8-8104-118CACCF963F}"/>
          </ac:spMkLst>
        </pc:spChg>
      </pc:sldChg>
    </pc:docChg>
  </pc:docChgLst>
  <pc:docChgLst>
    <pc:chgData name="Fieweger, Sam E - DATCP" userId="S::sam.fieweger_wi.gov#ext#@ostatemailokstate.onmicrosoft.com::167fc8c6-5f58-45f8-a620-195e0f8b9178" providerId="AD" clId="Web-{E1D4BA27-90A1-4907-A5A5-B502319DDA51}"/>
    <pc:docChg chg="modSld">
      <pc:chgData name="Fieweger, Sam E - DATCP" userId="S::sam.fieweger_wi.gov#ext#@ostatemailokstate.onmicrosoft.com::167fc8c6-5f58-45f8-a620-195e0f8b9178" providerId="AD" clId="Web-{E1D4BA27-90A1-4907-A5A5-B502319DDA51}" dt="2024-06-04T20:47:57.215" v="48" actId="20577"/>
      <pc:docMkLst>
        <pc:docMk/>
      </pc:docMkLst>
      <pc:sldChg chg="modSp">
        <pc:chgData name="Fieweger, Sam E - DATCP" userId="S::sam.fieweger_wi.gov#ext#@ostatemailokstate.onmicrosoft.com::167fc8c6-5f58-45f8-a620-195e0f8b9178" providerId="AD" clId="Web-{E1D4BA27-90A1-4907-A5A5-B502319DDA51}" dt="2024-06-04T20:47:57.215" v="48" actId="20577"/>
        <pc:sldMkLst>
          <pc:docMk/>
          <pc:sldMk cId="2702683140" sldId="256"/>
        </pc:sldMkLst>
        <pc:spChg chg="mod">
          <ac:chgData name="Fieweger, Sam E - DATCP" userId="S::sam.fieweger_wi.gov#ext#@ostatemailokstate.onmicrosoft.com::167fc8c6-5f58-45f8-a620-195e0f8b9178" providerId="AD" clId="Web-{E1D4BA27-90A1-4907-A5A5-B502319DDA51}" dt="2024-06-04T20:47:57.215" v="48" actId="20577"/>
          <ac:spMkLst>
            <pc:docMk/>
            <pc:sldMk cId="2702683140" sldId="256"/>
            <ac:spMk id="16" creationId="{23076C83-4C6F-EC68-FB83-49590CE8E331}"/>
          </ac:spMkLst>
        </pc:spChg>
        <pc:spChg chg="mod">
          <ac:chgData name="Fieweger, Sam E - DATCP" userId="S::sam.fieweger_wi.gov#ext#@ostatemailokstate.onmicrosoft.com::167fc8c6-5f58-45f8-a620-195e0f8b9178" providerId="AD" clId="Web-{E1D4BA27-90A1-4907-A5A5-B502319DDA51}" dt="2024-06-04T20:38:05.123" v="3" actId="1076"/>
          <ac:spMkLst>
            <pc:docMk/>
            <pc:sldMk cId="2702683140" sldId="256"/>
            <ac:spMk id="22" creationId="{41DB7E83-5D86-C569-F62E-654D21B47FB3}"/>
          </ac:spMkLst>
        </pc:spChg>
        <pc:spChg chg="mod">
          <ac:chgData name="Fieweger, Sam E - DATCP" userId="S::sam.fieweger_wi.gov#ext#@ostatemailokstate.onmicrosoft.com::167fc8c6-5f58-45f8-a620-195e0f8b9178" providerId="AD" clId="Web-{E1D4BA27-90A1-4907-A5A5-B502319DDA51}" dt="2024-06-04T20:37:56.720" v="2" actId="20577"/>
          <ac:spMkLst>
            <pc:docMk/>
            <pc:sldMk cId="2702683140" sldId="256"/>
            <ac:spMk id="24" creationId="{F5EE3759-5C23-CDA6-E97E-D5B8D9D35DC5}"/>
          </ac:spMkLst>
        </pc:spChg>
      </pc:sldChg>
    </pc:docChg>
  </pc:docChgLst>
  <pc:docChgLst>
    <pc:chgData name="Kassie Conner" userId="S::connekn_auburn.edu#ext#@ostatemailokstate.onmicrosoft.com::8d1ed380-4784-4e78-8b51-dfb6aa784765" providerId="AD" clId="Web-{8E353064-60FB-6E04-E45F-93C1E0CE1175}"/>
    <pc:docChg chg="modSld">
      <pc:chgData name="Kassie Conner" userId="S::connekn_auburn.edu#ext#@ostatemailokstate.onmicrosoft.com::8d1ed380-4784-4e78-8b51-dfb6aa784765" providerId="AD" clId="Web-{8E353064-60FB-6E04-E45F-93C1E0CE1175}" dt="2024-06-05T19:48:40.720" v="66" actId="20577"/>
      <pc:docMkLst>
        <pc:docMk/>
      </pc:docMkLst>
      <pc:sldChg chg="modSp">
        <pc:chgData name="Kassie Conner" userId="S::connekn_auburn.edu#ext#@ostatemailokstate.onmicrosoft.com::8d1ed380-4784-4e78-8b51-dfb6aa784765" providerId="AD" clId="Web-{8E353064-60FB-6E04-E45F-93C1E0CE1175}" dt="2024-06-05T19:48:40.720" v="66" actId="20577"/>
        <pc:sldMkLst>
          <pc:docMk/>
          <pc:sldMk cId="2702683140" sldId="256"/>
        </pc:sldMkLst>
        <pc:spChg chg="mod">
          <ac:chgData name="Kassie Conner" userId="S::connekn_auburn.edu#ext#@ostatemailokstate.onmicrosoft.com::8d1ed380-4784-4e78-8b51-dfb6aa784765" providerId="AD" clId="Web-{8E353064-60FB-6E04-E45F-93C1E0CE1175}" dt="2024-06-05T19:48:40.720" v="66" actId="20577"/>
          <ac:spMkLst>
            <pc:docMk/>
            <pc:sldMk cId="2702683140" sldId="256"/>
            <ac:spMk id="6" creationId="{0C524B56-9CAF-9FC8-8104-118CACCF963F}"/>
          </ac:spMkLst>
        </pc:spChg>
        <pc:spChg chg="mod">
          <ac:chgData name="Kassie Conner" userId="S::connekn_auburn.edu#ext#@ostatemailokstate.onmicrosoft.com::8d1ed380-4784-4e78-8b51-dfb6aa784765" providerId="AD" clId="Web-{8E353064-60FB-6E04-E45F-93C1E0CE1175}" dt="2024-06-05T19:37:13.886" v="3" actId="20577"/>
          <ac:spMkLst>
            <pc:docMk/>
            <pc:sldMk cId="2702683140" sldId="256"/>
            <ac:spMk id="7" creationId="{CC6985FF-F91A-1256-0A73-0FA670DCA0C7}"/>
          </ac:spMkLst>
        </pc:spChg>
        <pc:spChg chg="mod">
          <ac:chgData name="Kassie Conner" userId="S::connekn_auburn.edu#ext#@ostatemailokstate.onmicrosoft.com::8d1ed380-4784-4e78-8b51-dfb6aa784765" providerId="AD" clId="Web-{8E353064-60FB-6E04-E45F-93C1E0CE1175}" dt="2024-06-05T19:42:37.983" v="21" actId="20577"/>
          <ac:spMkLst>
            <pc:docMk/>
            <pc:sldMk cId="2702683140" sldId="256"/>
            <ac:spMk id="12" creationId="{40D44C70-32AB-5B1B-BF69-92039364E06B}"/>
          </ac:spMkLst>
        </pc:spChg>
        <pc:graphicFrameChg chg="mod modGraphic">
          <ac:chgData name="Kassie Conner" userId="S::connekn_auburn.edu#ext#@ostatemailokstate.onmicrosoft.com::8d1ed380-4784-4e78-8b51-dfb6aa784765" providerId="AD" clId="Web-{8E353064-60FB-6E04-E45F-93C1E0CE1175}" dt="2024-06-05T19:42:41.452" v="23"/>
          <ac:graphicFrameMkLst>
            <pc:docMk/>
            <pc:sldMk cId="2702683140" sldId="256"/>
            <ac:graphicFrameMk id="13" creationId="{08BE0C61-D377-F764-9B37-3AD9FA30FF7B}"/>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7183123"/>
            <a:ext cx="32644080" cy="15280640"/>
          </a:xfrm>
        </p:spPr>
        <p:txBody>
          <a:bodyPr anchor="b"/>
          <a:lstStyle>
            <a:lvl1pPr algn="ctr">
              <a:defRPr sz="25200"/>
            </a:lvl1pPr>
          </a:lstStyle>
          <a:p>
            <a:r>
              <a:rPr lang="en-US"/>
              <a:t>Click to edit Master title style</a:t>
            </a:r>
          </a:p>
        </p:txBody>
      </p:sp>
      <p:sp>
        <p:nvSpPr>
          <p:cNvPr id="3" name="Subtitle 2"/>
          <p:cNvSpPr>
            <a:spLocks noGrp="1"/>
          </p:cNvSpPr>
          <p:nvPr>
            <p:ph type="subTitle" idx="1"/>
          </p:nvPr>
        </p:nvSpPr>
        <p:spPr>
          <a:xfrm>
            <a:off x="4800600" y="23053043"/>
            <a:ext cx="28803600" cy="1059687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p:cNvSpPr>
            <a:spLocks noGrp="1"/>
          </p:cNvSpPr>
          <p:nvPr>
            <p:ph type="dt" sz="half" idx="10"/>
          </p:nvPr>
        </p:nvSpPr>
        <p:spPr/>
        <p:txBody>
          <a:bodyPr/>
          <a:lstStyle/>
          <a:p>
            <a:fld id="{757DFF67-8C89-4C9E-9590-76EFFF6B3F05}"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72402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DFF67-8C89-4C9E-9590-76EFFF6B3F05}"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128395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336800"/>
            <a:ext cx="8281035" cy="3719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2" y="2336800"/>
            <a:ext cx="24363045"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DFF67-8C89-4C9E-9590-76EFFF6B3F05}"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395313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DFF67-8C89-4C9E-9590-76EFFF6B3F05}"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106465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10942333"/>
            <a:ext cx="33124140" cy="18257517"/>
          </a:xfrm>
        </p:spPr>
        <p:txBody>
          <a:bodyPr anchor="b"/>
          <a:lstStyle>
            <a:lvl1pPr>
              <a:defRPr sz="25200"/>
            </a:lvl1pPr>
          </a:lstStyle>
          <a:p>
            <a:r>
              <a:rPr lang="en-US"/>
              <a:t>Click to edit Master title style</a:t>
            </a:r>
          </a:p>
        </p:txBody>
      </p:sp>
      <p:sp>
        <p:nvSpPr>
          <p:cNvPr id="3" name="Text Placeholder 2"/>
          <p:cNvSpPr>
            <a:spLocks noGrp="1"/>
          </p:cNvSpPr>
          <p:nvPr>
            <p:ph type="body" idx="1"/>
          </p:nvPr>
        </p:nvSpPr>
        <p:spPr>
          <a:xfrm>
            <a:off x="2620330" y="29372573"/>
            <a:ext cx="33124140" cy="9601197"/>
          </a:xfrm>
        </p:spPr>
        <p:txBody>
          <a:bodyPr/>
          <a:lstStyle>
            <a:lvl1pPr marL="0" indent="0">
              <a:buNone/>
              <a:defRPr sz="10080">
                <a:solidFill>
                  <a:schemeClr val="tx1"/>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7DFF67-8C89-4C9E-9590-76EFFF6B3F05}"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426424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11684000"/>
            <a:ext cx="1632204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11684000"/>
            <a:ext cx="1632204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DFF67-8C89-4C9E-9590-76EFFF6B3F05}"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423836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336810"/>
            <a:ext cx="33124140" cy="8483603"/>
          </a:xfrm>
        </p:spPr>
        <p:txBody>
          <a:bodyPr/>
          <a:lstStyle/>
          <a:p>
            <a:r>
              <a:rPr lang="en-US"/>
              <a:t>Click to edit Master title style</a:t>
            </a:r>
          </a:p>
        </p:txBody>
      </p:sp>
      <p:sp>
        <p:nvSpPr>
          <p:cNvPr id="3" name="Text Placeholder 2"/>
          <p:cNvSpPr>
            <a:spLocks noGrp="1"/>
          </p:cNvSpPr>
          <p:nvPr>
            <p:ph type="body" idx="1"/>
          </p:nvPr>
        </p:nvSpPr>
        <p:spPr>
          <a:xfrm>
            <a:off x="2645336" y="10759443"/>
            <a:ext cx="16247028" cy="527303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6032480"/>
            <a:ext cx="1624702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2" y="10759443"/>
            <a:ext cx="16327042" cy="527303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6032480"/>
            <a:ext cx="16327042"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DFF67-8C89-4C9E-9590-76EFFF6B3F05}"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151492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DFF67-8C89-4C9E-9590-76EFFF6B3F05}"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273695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DFF67-8C89-4C9E-9590-76EFFF6B3F05}"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102139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926080"/>
            <a:ext cx="12386548" cy="10241280"/>
          </a:xfrm>
        </p:spPr>
        <p:txBody>
          <a:bodyPr anchor="b"/>
          <a:lstStyle>
            <a:lvl1pPr>
              <a:defRPr sz="13440"/>
            </a:lvl1pPr>
          </a:lstStyle>
          <a:p>
            <a:r>
              <a:rPr lang="en-US"/>
              <a:t>Click to edit Master title style</a:t>
            </a:r>
          </a:p>
        </p:txBody>
      </p:sp>
      <p:sp>
        <p:nvSpPr>
          <p:cNvPr id="3" name="Content Placeholder 2"/>
          <p:cNvSpPr>
            <a:spLocks noGrp="1"/>
          </p:cNvSpPr>
          <p:nvPr>
            <p:ph idx="1"/>
          </p:nvPr>
        </p:nvSpPr>
        <p:spPr>
          <a:xfrm>
            <a:off x="16327042" y="6319530"/>
            <a:ext cx="19442430" cy="311912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2" y="13167360"/>
            <a:ext cx="12386548" cy="2439416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757DFF67-8C89-4C9E-9590-76EFFF6B3F05}"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310085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926080"/>
            <a:ext cx="12386548" cy="10241280"/>
          </a:xfrm>
        </p:spPr>
        <p:txBody>
          <a:bodyPr anchor="b"/>
          <a:lstStyle>
            <a:lvl1pPr>
              <a:defRPr sz="13440"/>
            </a:lvl1pPr>
          </a:lstStyle>
          <a:p>
            <a:r>
              <a:rPr lang="en-US"/>
              <a:t>Click to edit Master title style</a:t>
            </a:r>
          </a:p>
        </p:txBody>
      </p:sp>
      <p:sp>
        <p:nvSpPr>
          <p:cNvPr id="3" name="Picture Placeholder 2"/>
          <p:cNvSpPr>
            <a:spLocks noGrp="1" noChangeAspect="1"/>
          </p:cNvSpPr>
          <p:nvPr>
            <p:ph type="pic" idx="1"/>
          </p:nvPr>
        </p:nvSpPr>
        <p:spPr>
          <a:xfrm>
            <a:off x="16327042" y="6319530"/>
            <a:ext cx="19442430" cy="311912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p>
        </p:txBody>
      </p:sp>
      <p:sp>
        <p:nvSpPr>
          <p:cNvPr id="4" name="Text Placeholder 3"/>
          <p:cNvSpPr>
            <a:spLocks noGrp="1"/>
          </p:cNvSpPr>
          <p:nvPr>
            <p:ph type="body" sz="half" idx="2"/>
          </p:nvPr>
        </p:nvSpPr>
        <p:spPr>
          <a:xfrm>
            <a:off x="2645332" y="13167360"/>
            <a:ext cx="12386548" cy="2439416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757DFF67-8C89-4C9E-9590-76EFFF6B3F05}"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5EF1-50ED-428E-B73A-4CF1B6DD7468}" type="slidenum">
              <a:rPr lang="en-US" smtClean="0"/>
              <a:t>‹#›</a:t>
            </a:fld>
            <a:endParaRPr lang="en-US"/>
          </a:p>
        </p:txBody>
      </p:sp>
    </p:spTree>
    <p:extLst>
      <p:ext uri="{BB962C8B-B14F-4D97-AF65-F5344CB8AC3E}">
        <p14:creationId xmlns:p14="http://schemas.microsoft.com/office/powerpoint/2010/main" val="135785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336810"/>
            <a:ext cx="33124140" cy="848360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11684000"/>
            <a:ext cx="3312414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40680650"/>
            <a:ext cx="8641080" cy="2336800"/>
          </a:xfrm>
          <a:prstGeom prst="rect">
            <a:avLst/>
          </a:prstGeom>
        </p:spPr>
        <p:txBody>
          <a:bodyPr vert="horz" lIns="91440" tIns="45720" rIns="91440" bIns="45720" rtlCol="0" anchor="ctr"/>
          <a:lstStyle>
            <a:lvl1pPr algn="l">
              <a:defRPr sz="5040">
                <a:solidFill>
                  <a:schemeClr val="tx1">
                    <a:tint val="75000"/>
                  </a:schemeClr>
                </a:solidFill>
              </a:defRPr>
            </a:lvl1pPr>
          </a:lstStyle>
          <a:p>
            <a:fld id="{757DFF67-8C89-4C9E-9590-76EFFF6B3F05}" type="datetimeFigureOut">
              <a:rPr lang="en-US" smtClean="0"/>
              <a:t>7/16/2024</a:t>
            </a:fld>
            <a:endParaRPr lang="en-US"/>
          </a:p>
        </p:txBody>
      </p:sp>
      <p:sp>
        <p:nvSpPr>
          <p:cNvPr id="5" name="Footer Placeholder 4"/>
          <p:cNvSpPr>
            <a:spLocks noGrp="1"/>
          </p:cNvSpPr>
          <p:nvPr>
            <p:ph type="ftr" sz="quarter" idx="3"/>
          </p:nvPr>
        </p:nvSpPr>
        <p:spPr>
          <a:xfrm>
            <a:off x="12721590" y="40680650"/>
            <a:ext cx="12961620" cy="23368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40680650"/>
            <a:ext cx="8641080" cy="2336800"/>
          </a:xfrm>
          <a:prstGeom prst="rect">
            <a:avLst/>
          </a:prstGeom>
        </p:spPr>
        <p:txBody>
          <a:bodyPr vert="horz" lIns="91440" tIns="45720" rIns="91440" bIns="45720" rtlCol="0" anchor="ctr"/>
          <a:lstStyle>
            <a:lvl1pPr algn="r">
              <a:defRPr sz="5040">
                <a:solidFill>
                  <a:schemeClr val="tx1">
                    <a:tint val="75000"/>
                  </a:schemeClr>
                </a:solidFill>
              </a:defRPr>
            </a:lvl1pPr>
          </a:lstStyle>
          <a:p>
            <a:fld id="{39F25EF1-50ED-428E-B73A-4CF1B6DD7468}" type="slidenum">
              <a:rPr lang="en-US" smtClean="0"/>
              <a:t>‹#›</a:t>
            </a:fld>
            <a:endParaRPr lang="en-US"/>
          </a:p>
        </p:txBody>
      </p:sp>
    </p:spTree>
    <p:extLst>
      <p:ext uri="{BB962C8B-B14F-4D97-AF65-F5344CB8AC3E}">
        <p14:creationId xmlns:p14="http://schemas.microsoft.com/office/powerpoint/2010/main" val="68115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945CDA-5B20-354E-8671-63B168161213}"/>
              </a:ext>
            </a:extLst>
          </p:cNvPr>
          <p:cNvSpPr/>
          <p:nvPr/>
        </p:nvSpPr>
        <p:spPr>
          <a:xfrm>
            <a:off x="19875886" y="29183958"/>
            <a:ext cx="17823068" cy="12448250"/>
          </a:xfrm>
          <a:prstGeom prst="rect">
            <a:avLst/>
          </a:prstGeom>
          <a:gradFill flip="none" rotWithShape="1">
            <a:gsLst>
              <a:gs pos="0">
                <a:srgbClr val="C6DE75">
                  <a:tint val="66000"/>
                  <a:satMod val="160000"/>
                </a:srgbClr>
              </a:gs>
              <a:gs pos="50000">
                <a:srgbClr val="C6DE75">
                  <a:tint val="44500"/>
                  <a:satMod val="160000"/>
                </a:srgbClr>
              </a:gs>
              <a:gs pos="100000">
                <a:srgbClr val="C6DE75">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 rectangle&#10;&#10;Description automatically generated">
            <a:extLst>
              <a:ext uri="{FF2B5EF4-FFF2-40B4-BE49-F238E27FC236}">
                <a16:creationId xmlns:a16="http://schemas.microsoft.com/office/drawing/2014/main" id="{20AB3493-820B-2A54-E8BD-A5A0A9791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
            <a:ext cx="38404800" cy="5331489"/>
          </a:xfrm>
          <a:prstGeom prst="rect">
            <a:avLst/>
          </a:prstGeom>
        </p:spPr>
      </p:pic>
      <p:sp>
        <p:nvSpPr>
          <p:cNvPr id="6" name="Title 4">
            <a:extLst>
              <a:ext uri="{FF2B5EF4-FFF2-40B4-BE49-F238E27FC236}">
                <a16:creationId xmlns:a16="http://schemas.microsoft.com/office/drawing/2014/main" id="{0C524B56-9CAF-9FC8-8104-118CACCF963F}"/>
              </a:ext>
            </a:extLst>
          </p:cNvPr>
          <p:cNvSpPr txBox="1">
            <a:spLocks/>
          </p:cNvSpPr>
          <p:nvPr/>
        </p:nvSpPr>
        <p:spPr>
          <a:xfrm>
            <a:off x="685798" y="109025"/>
            <a:ext cx="29293459" cy="5117129"/>
          </a:xfrm>
          <a:prstGeom prst="rect">
            <a:avLst/>
          </a:prstGeom>
        </p:spPr>
        <p:txBody>
          <a:bodyPr vert="horz" lIns="91440" tIns="45720" rIns="91440" bIns="45720" rtlCol="0" anchor="b">
            <a:normAutofit fontScale="97500"/>
          </a:bodyPr>
          <a:lstStyle>
            <a:lvl1pPr algn="ctr" defTabSz="3840480" rtl="0" eaLnBrk="1" latinLnBrk="0" hangingPunct="1">
              <a:lnSpc>
                <a:spcPct val="90000"/>
              </a:lnSpc>
              <a:spcBef>
                <a:spcPct val="0"/>
              </a:spcBef>
              <a:buNone/>
              <a:defRPr sz="25200" kern="1200">
                <a:solidFill>
                  <a:schemeClr val="tx1"/>
                </a:solidFill>
                <a:latin typeface="+mj-lt"/>
                <a:ea typeface="+mj-ea"/>
                <a:cs typeface="+mj-cs"/>
              </a:defRPr>
            </a:lvl1pPr>
          </a:lstStyle>
          <a:p>
            <a:pPr algn="l" rtl="0" fontAlgn="base"/>
            <a:r>
              <a:rPr lang="en-US" sz="10600">
                <a:solidFill>
                  <a:schemeClr val="bg1">
                    <a:lumMod val="95000"/>
                  </a:schemeClr>
                </a:solidFill>
                <a:latin typeface="+mn-lt"/>
              </a:rPr>
              <a:t>Diagnostic Confirmation and Communication Protocol</a:t>
            </a:r>
            <a:br>
              <a:rPr lang="en-US">
                <a:latin typeface="+mn-lt"/>
              </a:rPr>
            </a:br>
            <a:endParaRPr lang="en-US" sz="4000">
              <a:latin typeface="+mn-lt"/>
            </a:endParaRPr>
          </a:p>
          <a:p>
            <a:pPr algn="l" rtl="0" fontAlgn="base"/>
            <a:r>
              <a:rPr lang="en-US" sz="4100" b="0" i="0">
                <a:solidFill>
                  <a:schemeClr val="bg1"/>
                </a:solidFill>
                <a:effectLst/>
                <a:latin typeface="+mn-lt"/>
              </a:rPr>
              <a:t>Kassie N. Conner (1); Samantha E. Fieweger (2); Gary D. Fish (3); Jennifer S. Flynn (4); Carrie L. Harmon (5); Sara E. Wallace (6) </a:t>
            </a:r>
          </a:p>
          <a:p>
            <a:pPr algn="l" rtl="0" fontAlgn="base"/>
            <a:endParaRPr lang="en-US" sz="3100" b="0" i="0">
              <a:solidFill>
                <a:schemeClr val="bg1"/>
              </a:solidFill>
              <a:effectLst/>
              <a:latin typeface="+mn-lt"/>
            </a:endParaRPr>
          </a:p>
          <a:p>
            <a:pPr algn="l" rtl="0" fontAlgn="base"/>
            <a:r>
              <a:rPr lang="en-US" sz="4100" b="0" i="0">
                <a:solidFill>
                  <a:schemeClr val="bg1"/>
                </a:solidFill>
                <a:effectLst/>
                <a:latin typeface="+mn-lt"/>
              </a:rPr>
              <a:t>Auburn University, </a:t>
            </a:r>
            <a:r>
              <a:rPr lang="en-US" sz="4100">
                <a:solidFill>
                  <a:schemeClr val="bg1"/>
                </a:solidFill>
                <a:latin typeface="+mn-lt"/>
              </a:rPr>
              <a:t>Auburn</a:t>
            </a:r>
            <a:r>
              <a:rPr lang="en-US" sz="4100" b="0" i="0">
                <a:solidFill>
                  <a:schemeClr val="bg1"/>
                </a:solidFill>
                <a:effectLst/>
                <a:latin typeface="+mn-lt"/>
              </a:rPr>
              <a:t>, Alabama; (2) Wisconsin Department of Agriculture, Trade, and Consumer Protection, Madison, Wisconsin (3) Maine Department of Agriculture, Conservation and Forestry, Augusta, Maine; (4) University of Minnesota, </a:t>
            </a:r>
            <a:r>
              <a:rPr lang="en-US" sz="4100">
                <a:solidFill>
                  <a:schemeClr val="bg1"/>
                </a:solidFill>
                <a:latin typeface="+mn-lt"/>
              </a:rPr>
              <a:t>St. Paul</a:t>
            </a:r>
            <a:r>
              <a:rPr lang="en-US" sz="4100" b="0" i="0">
                <a:solidFill>
                  <a:schemeClr val="bg1"/>
                </a:solidFill>
                <a:effectLst/>
                <a:latin typeface="+mn-lt"/>
              </a:rPr>
              <a:t>, Minnesota; (5) ​ University of Florida, Gainesville, FL (6) Oklahoma State University, </a:t>
            </a:r>
            <a:r>
              <a:rPr lang="en-US" sz="4100">
                <a:solidFill>
                  <a:schemeClr val="bg1"/>
                </a:solidFill>
                <a:latin typeface="+mn-lt"/>
              </a:rPr>
              <a:t>Stillwater</a:t>
            </a:r>
            <a:r>
              <a:rPr lang="en-US" sz="4100" b="0" i="0">
                <a:solidFill>
                  <a:schemeClr val="bg1"/>
                </a:solidFill>
                <a:effectLst/>
                <a:latin typeface="+mn-lt"/>
              </a:rPr>
              <a:t>, Oklahoma </a:t>
            </a:r>
          </a:p>
          <a:p>
            <a:pPr algn="l" rtl="0" fontAlgn="base"/>
            <a:endParaRPr lang="en-US" sz="2100" b="0" i="0">
              <a:solidFill>
                <a:schemeClr val="bg1"/>
              </a:solidFill>
              <a:effectLst/>
              <a:latin typeface="+mn-lt"/>
            </a:endParaRPr>
          </a:p>
        </p:txBody>
      </p:sp>
      <p:sp>
        <p:nvSpPr>
          <p:cNvPr id="7" name="Content Placeholder 13">
            <a:extLst>
              <a:ext uri="{FF2B5EF4-FFF2-40B4-BE49-F238E27FC236}">
                <a16:creationId xmlns:a16="http://schemas.microsoft.com/office/drawing/2014/main" id="{CC6985FF-F91A-1256-0A73-0FA670DCA0C7}"/>
              </a:ext>
            </a:extLst>
          </p:cNvPr>
          <p:cNvSpPr txBox="1">
            <a:spLocks/>
          </p:cNvSpPr>
          <p:nvPr/>
        </p:nvSpPr>
        <p:spPr>
          <a:xfrm>
            <a:off x="734543" y="10913245"/>
            <a:ext cx="17830800" cy="12087901"/>
          </a:xfrm>
          <a:prstGeom prst="rect">
            <a:avLst/>
          </a:prstGeom>
          <a:gradFill flip="none" rotWithShape="1">
            <a:gsLst>
              <a:gs pos="0">
                <a:srgbClr val="C6DE75">
                  <a:tint val="66000"/>
                  <a:satMod val="160000"/>
                </a:srgbClr>
              </a:gs>
              <a:gs pos="50000">
                <a:srgbClr val="C6DE75">
                  <a:tint val="44500"/>
                  <a:satMod val="160000"/>
                </a:srgbClr>
              </a:gs>
              <a:gs pos="100000">
                <a:srgbClr val="C6DE75">
                  <a:tint val="23500"/>
                  <a:satMod val="160000"/>
                </a:srgbClr>
              </a:gs>
            </a:gsLst>
            <a:lin ang="5400000" scaled="1"/>
            <a:tileRect/>
          </a:gradFill>
        </p:spPr>
        <p:txBody>
          <a:bodyPr lIns="91440" tIns="45720" rIns="91440" bIns="45720" anchor="t">
            <a:normAutofit lnSpcReduction="10000"/>
          </a:bodyPr>
          <a:lst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a:lstStyle>
          <a:p>
            <a:pPr marL="0" indent="0" algn="ctr">
              <a:lnSpc>
                <a:spcPct val="107000"/>
              </a:lnSpc>
              <a:spcBef>
                <a:spcPts val="0"/>
              </a:spcBef>
              <a:spcAft>
                <a:spcPts val="800"/>
              </a:spcAft>
              <a:buFont typeface="Arial" panose="020B0604020202020204" pitchFamily="34" charset="0"/>
              <a:buNone/>
            </a:pPr>
            <a:r>
              <a:rPr lang="en-US" sz="5400" b="1">
                <a:latin typeface="Calibri"/>
                <a:ea typeface="Calibri"/>
                <a:cs typeface="Times New Roman"/>
              </a:rPr>
              <a:t>If you suspect a new, regulated, or otherwise significant pest</a:t>
            </a:r>
          </a:p>
          <a:p>
            <a:pPr marL="0" indent="0">
              <a:lnSpc>
                <a:spcPct val="107000"/>
              </a:lnSpc>
              <a:spcBef>
                <a:spcPts val="0"/>
              </a:spcBef>
              <a:buNone/>
              <a:tabLst>
                <a:tab pos="457200" algn="l"/>
              </a:tabLst>
            </a:pPr>
            <a:endParaRPr lang="en-US" sz="2400" b="1">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tabLst>
                <a:tab pos="457200" algn="l"/>
              </a:tabLst>
            </a:pP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tabLst>
                <a:tab pos="457200" algn="l"/>
              </a:tabLst>
            </a:pPr>
            <a:r>
              <a:rPr lang="en-US" sz="4100" b="1">
                <a:latin typeface="Calibri"/>
                <a:ea typeface="Calibri"/>
                <a:cs typeface="Times New Roman"/>
              </a:rPr>
              <a:t>Contact the sample state’s: </a:t>
            </a:r>
            <a:r>
              <a:rPr lang="en-US" sz="4100">
                <a:latin typeface="Calibri"/>
                <a:ea typeface="Calibri"/>
                <a:cs typeface="Times New Roman"/>
              </a:rPr>
              <a:t>State Plant Regulatory Official </a:t>
            </a:r>
            <a:r>
              <a:rPr lang="en-US" sz="4100" b="1">
                <a:latin typeface="Calibri"/>
                <a:ea typeface="Calibri"/>
                <a:cs typeface="Times New Roman"/>
              </a:rPr>
              <a:t>(SPRO) </a:t>
            </a:r>
            <a:r>
              <a:rPr lang="en-US" sz="4100">
                <a:latin typeface="Calibri"/>
                <a:ea typeface="Calibri"/>
                <a:cs typeface="Times New Roman"/>
              </a:rPr>
              <a:t>and State Plant Health Director </a:t>
            </a:r>
            <a:r>
              <a:rPr lang="en-US" sz="4100" b="1">
                <a:latin typeface="Calibri"/>
                <a:ea typeface="Calibri"/>
                <a:cs typeface="Times New Roman"/>
              </a:rPr>
              <a:t>(SPHD). </a:t>
            </a:r>
            <a:r>
              <a:rPr lang="en-US" sz="4100">
                <a:latin typeface="Calibri"/>
                <a:ea typeface="Calibri"/>
                <a:cs typeface="Times New Roman"/>
              </a:rPr>
              <a:t>The SPHD will enter the information into the </a:t>
            </a:r>
            <a:r>
              <a:rPr lang="en-US" sz="4100" b="1">
                <a:latin typeface="Calibri"/>
                <a:ea typeface="Calibri"/>
                <a:cs typeface="Times New Roman"/>
              </a:rPr>
              <a:t>ARM system </a:t>
            </a:r>
            <a:r>
              <a:rPr lang="en-US" sz="4100">
                <a:latin typeface="Calibri"/>
                <a:ea typeface="Calibri"/>
                <a:cs typeface="Times New Roman"/>
              </a:rPr>
              <a:t>and provide a </a:t>
            </a:r>
            <a:r>
              <a:rPr lang="en-US" sz="4100" b="1">
                <a:latin typeface="Calibri"/>
                <a:ea typeface="Calibri"/>
                <a:cs typeface="Times New Roman"/>
              </a:rPr>
              <a:t>diagnostic receipt form </a:t>
            </a:r>
            <a:r>
              <a:rPr lang="en-US" sz="4100">
                <a:latin typeface="Calibri"/>
                <a:ea typeface="Calibri"/>
                <a:cs typeface="Times New Roman"/>
              </a:rPr>
              <a:t>to the lab submitting the sample. Samples cannot be shipped and will not be accepted by PPCDL without the diagnostic receipt from ARM.</a:t>
            </a:r>
          </a:p>
          <a:p>
            <a:pPr marL="2788285" lvl="1" indent="-457200">
              <a:lnSpc>
                <a:spcPct val="107000"/>
              </a:lnSpc>
              <a:spcBef>
                <a:spcPts val="0"/>
              </a:spcBef>
              <a:buFont typeface="+mj-lt"/>
              <a:buAutoNum type="arabicPeriod"/>
            </a:pPr>
            <a:endParaRPr lang="en-US" sz="2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tabLst>
                <a:tab pos="457200" algn="l"/>
              </a:tabLst>
            </a:pPr>
            <a:r>
              <a:rPr lang="en-US" sz="4100" b="1">
                <a:latin typeface="Calibri"/>
                <a:ea typeface="Calibri"/>
                <a:cs typeface="Times New Roman"/>
              </a:rPr>
              <a:t>Courtesy contact the local National Plant Diagnostic Network (NPDN) diagnostician </a:t>
            </a:r>
            <a:r>
              <a:rPr lang="en-US" sz="4100">
                <a:latin typeface="Calibri"/>
                <a:ea typeface="Calibri"/>
                <a:cs typeface="Times New Roman"/>
              </a:rPr>
              <a:t>or State Department of Agriculture (SDA) diagnostician, in the sample’s state and those who may receive similar samples.</a:t>
            </a:r>
          </a:p>
          <a:p>
            <a:pPr>
              <a:lnSpc>
                <a:spcPct val="107000"/>
              </a:lnSpc>
              <a:spcBef>
                <a:spcPts val="0"/>
              </a:spcBef>
              <a:buFont typeface="+mj-lt"/>
              <a:buAutoNum type="arabicPeriod"/>
              <a:tabLst>
                <a:tab pos="457200" algn="l"/>
              </a:tabLst>
            </a:pPr>
            <a:endParaRPr lang="en-US"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tabLst>
                <a:tab pos="457200" algn="l"/>
              </a:tabLst>
            </a:pPr>
            <a:r>
              <a:rPr lang="en-US" sz="4100" b="1">
                <a:latin typeface="Calibri"/>
                <a:ea typeface="Calibri"/>
                <a:cs typeface="Times New Roman"/>
              </a:rPr>
              <a:t>Contact the USDA APHIS PPQ Domestic Diagnostic Coordinator </a:t>
            </a:r>
            <a:r>
              <a:rPr lang="en-US" sz="4100">
                <a:latin typeface="Calibri"/>
                <a:ea typeface="Calibri"/>
                <a:cs typeface="Times New Roman"/>
              </a:rPr>
              <a:t>for instructions on how and where to mail a sample for confirmation. </a:t>
            </a:r>
            <a:endParaRPr lang="en-US" sz="41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tabLst>
                <a:tab pos="457200" algn="l"/>
              </a:tabLst>
            </a:pPr>
            <a:endParaRPr lang="en-US"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tabLst>
                <a:tab pos="457200" algn="l"/>
              </a:tabLst>
            </a:pPr>
            <a:r>
              <a:rPr lang="en-US" sz="4100" b="1">
                <a:latin typeface="Calibri"/>
                <a:ea typeface="Calibri"/>
                <a:cs typeface="Times New Roman"/>
              </a:rPr>
              <a:t>Use USDA-PPQ FORM 391 with sample submissions </a:t>
            </a:r>
            <a:endParaRPr lang="en-US" sz="4100" b="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tabLst>
                <a:tab pos="457200" algn="l"/>
              </a:tabLst>
            </a:pPr>
            <a:endParaRPr lang="en-US" sz="2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mj-lt"/>
              <a:buAutoNum type="arabicPeriod"/>
              <a:tabLst>
                <a:tab pos="457200" algn="l"/>
              </a:tabLst>
            </a:pPr>
            <a:r>
              <a:rPr lang="en-US" sz="4100" b="1">
                <a:latin typeface="Calibri"/>
                <a:ea typeface="Calibri"/>
                <a:cs typeface="Times New Roman"/>
              </a:rPr>
              <a:t>Ship samples via overnight express courier </a:t>
            </a:r>
            <a:r>
              <a:rPr lang="en-US" sz="4100">
                <a:latin typeface="Calibri"/>
                <a:ea typeface="Calibri"/>
                <a:cs typeface="Times New Roman"/>
              </a:rPr>
              <a:t>(e.g. DHL, FedEx, UPS). Ship samples early in the week and never before a holiday. Do not require a signature and include the ARM diagnostic receipt and USDA PPQ 391 from in the package.</a:t>
            </a:r>
          </a:p>
        </p:txBody>
      </p:sp>
      <p:pic>
        <p:nvPicPr>
          <p:cNvPr id="8" name="Picture 7">
            <a:extLst>
              <a:ext uri="{FF2B5EF4-FFF2-40B4-BE49-F238E27FC236}">
                <a16:creationId xmlns:a16="http://schemas.microsoft.com/office/drawing/2014/main" id="{5BD3BE2F-C218-9473-D59D-32AF862B1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030" y="23381551"/>
            <a:ext cx="7160744" cy="4450272"/>
          </a:xfrm>
          <a:prstGeom prst="rect">
            <a:avLst/>
          </a:prstGeom>
          <a:ln w="12700">
            <a:noFill/>
          </a:ln>
        </p:spPr>
      </p:pic>
      <p:pic>
        <p:nvPicPr>
          <p:cNvPr id="9" name="Picture 8">
            <a:extLst>
              <a:ext uri="{FF2B5EF4-FFF2-40B4-BE49-F238E27FC236}">
                <a16:creationId xmlns:a16="http://schemas.microsoft.com/office/drawing/2014/main" id="{94E277B6-39BD-0A1B-3191-6AFC06058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7843" y="23381551"/>
            <a:ext cx="5676845" cy="4615684"/>
          </a:xfrm>
          <a:prstGeom prst="rect">
            <a:avLst/>
          </a:prstGeom>
          <a:ln w="12700">
            <a:noFill/>
          </a:ln>
        </p:spPr>
      </p:pic>
      <p:sp>
        <p:nvSpPr>
          <p:cNvPr id="10" name="TextBox 9">
            <a:extLst>
              <a:ext uri="{FF2B5EF4-FFF2-40B4-BE49-F238E27FC236}">
                <a16:creationId xmlns:a16="http://schemas.microsoft.com/office/drawing/2014/main" id="{2894DE6C-D43E-CD81-3130-7A32FCA705EA}"/>
              </a:ext>
            </a:extLst>
          </p:cNvPr>
          <p:cNvSpPr txBox="1"/>
          <p:nvPr/>
        </p:nvSpPr>
        <p:spPr>
          <a:xfrm>
            <a:off x="734543" y="30108860"/>
            <a:ext cx="17830800" cy="2954655"/>
          </a:xfrm>
          <a:prstGeom prst="rect">
            <a:avLst/>
          </a:prstGeom>
          <a:gradFill flip="none" rotWithShape="1">
            <a:gsLst>
              <a:gs pos="0">
                <a:srgbClr val="C6DE75">
                  <a:tint val="66000"/>
                  <a:satMod val="160000"/>
                </a:srgbClr>
              </a:gs>
              <a:gs pos="50000">
                <a:srgbClr val="C6DE75">
                  <a:tint val="44500"/>
                  <a:satMod val="160000"/>
                </a:srgbClr>
              </a:gs>
              <a:gs pos="100000">
                <a:srgbClr val="C6DE75">
                  <a:tint val="23500"/>
                  <a:satMod val="160000"/>
                </a:srgbClr>
              </a:gs>
            </a:gsLst>
            <a:lin ang="5400000" scaled="1"/>
            <a:tileRect/>
          </a:gradFill>
        </p:spPr>
        <p:txBody>
          <a:bodyPr wrap="square" rtlCol="0">
            <a:spAutoFit/>
          </a:bodyPr>
          <a:lstStyle/>
          <a:p>
            <a:pPr marL="0" indent="0" algn="ctr">
              <a:spcBef>
                <a:spcPts val="3000"/>
              </a:spcBef>
              <a:buNone/>
            </a:pPr>
            <a:r>
              <a:rPr lang="en-US" sz="4100" b="1">
                <a:latin typeface="Calibri" panose="020F0502020204030204" pitchFamily="34" charset="0"/>
                <a:cs typeface="Calibri" panose="020F0502020204030204" pitchFamily="34" charset="0"/>
              </a:rPr>
              <a:t>Results </a:t>
            </a:r>
          </a:p>
          <a:p>
            <a:pPr marL="0" indent="0" algn="ctr">
              <a:spcBef>
                <a:spcPts val="3000"/>
              </a:spcBef>
              <a:buNone/>
            </a:pPr>
            <a:r>
              <a:rPr lang="en-US" sz="4000">
                <a:latin typeface="Calibri" panose="020F0502020204030204" pitchFamily="34" charset="0"/>
                <a:cs typeface="Calibri" panose="020F0502020204030204" pitchFamily="34" charset="0"/>
              </a:rPr>
              <a:t>Official USDA results will only be reported back to the SPHD and SPRO. They are responsible for forwarding official USDA results to sample submitters, diagnosticians and other relevant entities. Following up is recommended to determine outcome. </a:t>
            </a:r>
          </a:p>
        </p:txBody>
      </p:sp>
      <p:sp>
        <p:nvSpPr>
          <p:cNvPr id="12" name="TextBox 11">
            <a:extLst>
              <a:ext uri="{FF2B5EF4-FFF2-40B4-BE49-F238E27FC236}">
                <a16:creationId xmlns:a16="http://schemas.microsoft.com/office/drawing/2014/main" id="{40D44C70-32AB-5B1B-BF69-92039364E06B}"/>
              </a:ext>
            </a:extLst>
          </p:cNvPr>
          <p:cNvSpPr txBox="1"/>
          <p:nvPr/>
        </p:nvSpPr>
        <p:spPr>
          <a:xfrm>
            <a:off x="19875886" y="11050284"/>
            <a:ext cx="17830800" cy="15604272"/>
          </a:xfrm>
          <a:prstGeom prst="rect">
            <a:avLst/>
          </a:prstGeom>
          <a:gradFill flip="none" rotWithShape="1">
            <a:gsLst>
              <a:gs pos="0">
                <a:srgbClr val="C6DE75">
                  <a:tint val="66000"/>
                  <a:satMod val="160000"/>
                </a:srgbClr>
              </a:gs>
              <a:gs pos="50000">
                <a:srgbClr val="C6DE75">
                  <a:tint val="44500"/>
                  <a:satMod val="160000"/>
                </a:srgbClr>
              </a:gs>
              <a:gs pos="100000">
                <a:srgbClr val="C6DE75">
                  <a:tint val="23500"/>
                  <a:satMod val="160000"/>
                </a:srgbClr>
              </a:gs>
            </a:gsLst>
            <a:lin ang="5400000" scaled="1"/>
            <a:tileRect/>
          </a:gradFill>
        </p:spPr>
        <p:txBody>
          <a:bodyPr wrap="square" lIns="91440" tIns="45720" rIns="91440" bIns="45720" rtlCol="0" anchor="t">
            <a:spAutoFit/>
          </a:bodyPr>
          <a:lstStyle/>
          <a:p>
            <a:pPr algn="ctr"/>
            <a:r>
              <a:rPr lang="en-US" sz="5400" b="1">
                <a:latin typeface="Calibri"/>
                <a:ea typeface="Calibri"/>
                <a:cs typeface="Calibri"/>
              </a:rPr>
              <a:t>If you suspect a Select Agent</a:t>
            </a:r>
          </a:p>
          <a:p>
            <a:endParaRPr lang="en-US" sz="2400" b="1">
              <a:latin typeface="Calibri" panose="020F0502020204030204" pitchFamily="34" charset="0"/>
              <a:cs typeface="Calibri" panose="020F0502020204030204" pitchFamily="34" charset="0"/>
            </a:endParaRPr>
          </a:p>
          <a:p>
            <a:pPr>
              <a:spcBef>
                <a:spcPts val="1800"/>
              </a:spcBef>
            </a:pPr>
            <a:r>
              <a:rPr lang="en-US" sz="4100">
                <a:latin typeface="Calibri"/>
                <a:ea typeface="Calibri"/>
                <a:cs typeface="Calibri"/>
              </a:rPr>
              <a:t>In addition to the items to the left you will also need to:</a:t>
            </a:r>
          </a:p>
          <a:p>
            <a:pPr marL="571500" indent="-571500">
              <a:spcBef>
                <a:spcPts val="1800"/>
              </a:spcBef>
              <a:buFont typeface="Arial" panose="020B0604020202020204" pitchFamily="34" charset="0"/>
              <a:buChar char="•"/>
            </a:pPr>
            <a:r>
              <a:rPr lang="en-US" sz="4100" b="1">
                <a:latin typeface="Calibri"/>
                <a:ea typeface="Calibri"/>
                <a:cs typeface="Calibri"/>
              </a:rPr>
              <a:t>Closely follow the language in your 526 permit</a:t>
            </a:r>
            <a:r>
              <a:rPr lang="en-US" sz="4100">
                <a:latin typeface="Calibri"/>
                <a:ea typeface="Calibri"/>
                <a:cs typeface="Calibri"/>
              </a:rPr>
              <a:t>. </a:t>
            </a:r>
          </a:p>
          <a:p>
            <a:pPr marL="571500" indent="-571500">
              <a:spcBef>
                <a:spcPts val="1800"/>
              </a:spcBef>
              <a:buFont typeface="Arial" panose="020B0604020202020204" pitchFamily="34" charset="0"/>
              <a:buChar char="•"/>
            </a:pPr>
            <a:r>
              <a:rPr lang="en-US" sz="4100">
                <a:latin typeface="Calibri"/>
                <a:ea typeface="Calibri"/>
                <a:cs typeface="Calibri"/>
              </a:rPr>
              <a:t>Your Plant Disease Diagnostic lab’s 526 permit contains this or similar language: “If any organism listed as a Select Agent is identified from materials associated with this research, the 526 permit holder is required to </a:t>
            </a:r>
            <a:r>
              <a:rPr lang="en-US" sz="4100" b="1">
                <a:latin typeface="Calibri"/>
                <a:ea typeface="Calibri"/>
                <a:cs typeface="Calibri"/>
              </a:rPr>
              <a:t>notify APHIS, Agriculture Select Agent Services (</a:t>
            </a:r>
            <a:r>
              <a:rPr lang="en-US" sz="4100" b="1" err="1">
                <a:latin typeface="Calibri"/>
                <a:ea typeface="Calibri"/>
                <a:cs typeface="Calibri"/>
              </a:rPr>
              <a:t>AgSAS</a:t>
            </a:r>
            <a:r>
              <a:rPr lang="en-US" sz="4100" b="1">
                <a:latin typeface="Calibri"/>
                <a:ea typeface="Calibri"/>
                <a:cs typeface="Calibri"/>
              </a:rPr>
              <a:t>) immediately </a:t>
            </a:r>
            <a:r>
              <a:rPr lang="en-US" sz="4100">
                <a:latin typeface="Calibri"/>
                <a:ea typeface="Calibri"/>
                <a:cs typeface="Calibri"/>
              </a:rPr>
              <a:t>by phone at 301-851-3300 option 3, and </a:t>
            </a:r>
            <a:r>
              <a:rPr lang="en-US" sz="4100" b="1">
                <a:latin typeface="Calibri"/>
                <a:ea typeface="Calibri"/>
                <a:cs typeface="Calibri"/>
              </a:rPr>
              <a:t>within seven (7) days of identification submit APHIS/CDC Form 4A (Report of Identification of a Select Agent or Toxin in a Clinical or Diagnostic Laboratory) to APHIS, </a:t>
            </a:r>
            <a:r>
              <a:rPr lang="en-US" sz="4100" b="1" err="1">
                <a:latin typeface="Calibri"/>
                <a:ea typeface="Calibri"/>
                <a:cs typeface="Calibri"/>
              </a:rPr>
              <a:t>AgSAS</a:t>
            </a:r>
            <a:r>
              <a:rPr lang="en-US" sz="4100">
                <a:latin typeface="Calibri"/>
                <a:ea typeface="Calibri"/>
                <a:cs typeface="Calibri"/>
              </a:rPr>
              <a:t>; 4700 River Rd, Unit 2, Riverdale, MD 20737.” </a:t>
            </a:r>
            <a:endParaRPr lang="en-US" sz="4100">
              <a:latin typeface="Calibri" panose="020F0502020204030204" pitchFamily="34" charset="0"/>
              <a:ea typeface="Calibri"/>
              <a:cs typeface="Calibri" panose="020F0502020204030204" pitchFamily="34" charset="0"/>
            </a:endParaRPr>
          </a:p>
          <a:p>
            <a:pPr marL="1485900" lvl="2" indent="-571500">
              <a:spcBef>
                <a:spcPts val="1800"/>
              </a:spcBef>
              <a:buFont typeface="Arial" panose="020B0604020202020204" pitchFamily="34" charset="0"/>
              <a:buChar char="•"/>
            </a:pPr>
            <a:r>
              <a:rPr lang="en-US" sz="4100">
                <a:latin typeface="Calibri"/>
                <a:ea typeface="Calibri"/>
                <a:cs typeface="Calibri"/>
              </a:rPr>
              <a:t>Failure to comply with this requirement is a violation of the Agricultural Bioterrorism Protection Act of 2002. </a:t>
            </a:r>
            <a:endParaRPr lang="en-US" sz="4100">
              <a:latin typeface="Calibri" panose="020F0502020204030204" pitchFamily="34" charset="0"/>
              <a:ea typeface="Calibri"/>
              <a:cs typeface="Calibri" panose="020F0502020204030204" pitchFamily="34" charset="0"/>
            </a:endParaRPr>
          </a:p>
          <a:p>
            <a:pPr marL="571500" indent="-571500">
              <a:spcBef>
                <a:spcPts val="600"/>
              </a:spcBef>
              <a:buFont typeface="Arial" panose="020B0604020202020204" pitchFamily="34" charset="0"/>
              <a:buChar char="•"/>
            </a:pPr>
            <a:r>
              <a:rPr lang="en-US" sz="4100" b="1">
                <a:latin typeface="Calibri"/>
                <a:ea typeface="Calibri"/>
                <a:cs typeface="Calibri"/>
              </a:rPr>
              <a:t>Contact your organization's Safety Officer to determine their role and requirements in the specific detection.</a:t>
            </a:r>
          </a:p>
          <a:p>
            <a:pPr>
              <a:spcBef>
                <a:spcPts val="600"/>
              </a:spcBef>
            </a:pPr>
            <a:endParaRPr lang="en-US" sz="1000">
              <a:latin typeface="Calibri"/>
              <a:ea typeface="Calibri"/>
              <a:cs typeface="Calibri"/>
            </a:endParaRPr>
          </a:p>
          <a:p>
            <a:pPr algn="ctr">
              <a:spcBef>
                <a:spcPts val="600"/>
              </a:spcBef>
            </a:pPr>
            <a:r>
              <a:rPr lang="en-US" sz="4100" b="1" u="sng">
                <a:latin typeface="Calibri"/>
                <a:ea typeface="Calibri"/>
                <a:cs typeface="Calibri"/>
              </a:rPr>
              <a:t>Current USDA-PPQ Select Agents </a:t>
            </a:r>
            <a:endParaRPr lang="en-US" sz="4100" b="1" u="sng">
              <a:latin typeface="Calibri" panose="020F0502020204030204" pitchFamily="34" charset="0"/>
              <a:ea typeface="Calibri"/>
              <a:cs typeface="Calibri" panose="020F0502020204030204" pitchFamily="34" charset="0"/>
            </a:endParaRPr>
          </a:p>
          <a:p>
            <a:pPr lvl="1">
              <a:spcBef>
                <a:spcPts val="600"/>
              </a:spcBef>
            </a:pPr>
            <a:r>
              <a:rPr lang="en-US" sz="3800" i="1" err="1">
                <a:latin typeface="Calibri"/>
                <a:ea typeface="Calibri"/>
                <a:cs typeface="Calibri"/>
              </a:rPr>
              <a:t>Coniothyrium</a:t>
            </a:r>
            <a:r>
              <a:rPr lang="en-US" sz="3800" i="1">
                <a:latin typeface="Calibri"/>
                <a:ea typeface="Calibri"/>
                <a:cs typeface="Calibri"/>
              </a:rPr>
              <a:t> </a:t>
            </a:r>
            <a:r>
              <a:rPr lang="en-US" sz="3800" i="1" err="1">
                <a:latin typeface="Calibri"/>
                <a:ea typeface="Calibri"/>
                <a:cs typeface="Calibri"/>
              </a:rPr>
              <a:t>glycines</a:t>
            </a:r>
            <a:r>
              <a:rPr lang="en-US" sz="3800" i="1">
                <a:latin typeface="Calibri"/>
                <a:ea typeface="Calibri"/>
                <a:cs typeface="Calibri"/>
              </a:rPr>
              <a:t> </a:t>
            </a:r>
            <a:r>
              <a:rPr lang="en-US" sz="3800">
                <a:latin typeface="Calibri"/>
                <a:ea typeface="Calibri"/>
                <a:cs typeface="Calibri"/>
              </a:rPr>
              <a:t>(formerly </a:t>
            </a:r>
            <a:r>
              <a:rPr lang="en-US" sz="3800" i="1" err="1">
                <a:latin typeface="Calibri"/>
                <a:ea typeface="Calibri"/>
                <a:cs typeface="Calibri"/>
              </a:rPr>
              <a:t>Phoma</a:t>
            </a:r>
            <a:r>
              <a:rPr lang="en-US" sz="3800" i="1">
                <a:latin typeface="Calibri"/>
                <a:ea typeface="Calibri"/>
                <a:cs typeface="Calibri"/>
              </a:rPr>
              <a:t> </a:t>
            </a:r>
            <a:r>
              <a:rPr lang="en-US" sz="3800" i="1" err="1">
                <a:latin typeface="Calibri"/>
                <a:ea typeface="Calibri"/>
                <a:cs typeface="Calibri"/>
              </a:rPr>
              <a:t>glycinicola</a:t>
            </a:r>
            <a:r>
              <a:rPr lang="en-US" sz="3800" i="1">
                <a:latin typeface="Calibri"/>
                <a:ea typeface="Calibri"/>
                <a:cs typeface="Calibri"/>
              </a:rPr>
              <a:t> </a:t>
            </a:r>
            <a:r>
              <a:rPr lang="en-US" sz="3800">
                <a:latin typeface="Calibri"/>
                <a:ea typeface="Calibri"/>
                <a:cs typeface="Calibri"/>
              </a:rPr>
              <a:t>and </a:t>
            </a:r>
            <a:r>
              <a:rPr lang="en-US" sz="3800" i="1" err="1">
                <a:latin typeface="Calibri"/>
                <a:ea typeface="Calibri"/>
                <a:cs typeface="Calibri"/>
              </a:rPr>
              <a:t>Pyrenochaeta</a:t>
            </a:r>
            <a:r>
              <a:rPr lang="en-US" sz="3800" i="1">
                <a:latin typeface="Calibri"/>
                <a:ea typeface="Calibri"/>
                <a:cs typeface="Calibri"/>
              </a:rPr>
              <a:t> </a:t>
            </a:r>
            <a:r>
              <a:rPr lang="en-US" sz="3800" i="1" err="1">
                <a:latin typeface="Calibri"/>
                <a:ea typeface="Calibri"/>
                <a:cs typeface="Calibri"/>
              </a:rPr>
              <a:t>glycines</a:t>
            </a:r>
            <a:r>
              <a:rPr lang="en-US" sz="3800">
                <a:latin typeface="Calibri"/>
                <a:ea typeface="Calibri"/>
                <a:cs typeface="Calibri"/>
              </a:rPr>
              <a:t>)</a:t>
            </a:r>
          </a:p>
          <a:p>
            <a:pPr lvl="1"/>
            <a:r>
              <a:rPr lang="en-US" sz="3800" i="1" err="1">
                <a:latin typeface="Calibri"/>
                <a:ea typeface="Calibri"/>
                <a:cs typeface="Calibri"/>
              </a:rPr>
              <a:t>Peronosclerospora</a:t>
            </a:r>
            <a:r>
              <a:rPr lang="en-US" sz="3800" i="1">
                <a:latin typeface="Calibri"/>
                <a:ea typeface="Calibri"/>
                <a:cs typeface="Calibri"/>
              </a:rPr>
              <a:t> </a:t>
            </a:r>
            <a:r>
              <a:rPr lang="en-US" sz="3800" i="1" err="1">
                <a:latin typeface="Calibri"/>
                <a:ea typeface="Calibri"/>
                <a:cs typeface="Calibri"/>
              </a:rPr>
              <a:t>philippinensis</a:t>
            </a:r>
            <a:r>
              <a:rPr lang="en-US" sz="3800" i="1">
                <a:latin typeface="Calibri"/>
                <a:ea typeface="Calibri"/>
                <a:cs typeface="Calibri"/>
              </a:rPr>
              <a:t> </a:t>
            </a:r>
            <a:r>
              <a:rPr lang="en-US" sz="3800">
                <a:latin typeface="Calibri"/>
                <a:ea typeface="Calibri"/>
                <a:cs typeface="Calibri"/>
              </a:rPr>
              <a:t>(</a:t>
            </a:r>
            <a:r>
              <a:rPr lang="en-US" sz="3800" i="1">
                <a:latin typeface="Calibri"/>
                <a:ea typeface="Calibri"/>
                <a:cs typeface="Calibri"/>
              </a:rPr>
              <a:t>P. </a:t>
            </a:r>
            <a:r>
              <a:rPr lang="en-US" sz="3800" i="1" err="1">
                <a:latin typeface="Calibri"/>
                <a:ea typeface="Calibri"/>
                <a:cs typeface="Calibri"/>
              </a:rPr>
              <a:t>sacchari</a:t>
            </a:r>
            <a:r>
              <a:rPr lang="en-US" sz="3800">
                <a:latin typeface="Calibri"/>
                <a:ea typeface="Calibri"/>
                <a:cs typeface="Calibri"/>
              </a:rPr>
              <a:t>)</a:t>
            </a:r>
          </a:p>
          <a:p>
            <a:pPr lvl="1"/>
            <a:r>
              <a:rPr lang="en-US" sz="3800" i="1">
                <a:latin typeface="Calibri"/>
                <a:ea typeface="Calibri"/>
                <a:cs typeface="Calibri"/>
              </a:rPr>
              <a:t>Ralstonia solanacearum </a:t>
            </a:r>
          </a:p>
          <a:p>
            <a:pPr lvl="1"/>
            <a:r>
              <a:rPr lang="en-US" sz="3800" i="1" err="1">
                <a:latin typeface="Calibri"/>
                <a:ea typeface="Calibri"/>
                <a:cs typeface="Calibri"/>
              </a:rPr>
              <a:t>Rathayibacter</a:t>
            </a:r>
            <a:r>
              <a:rPr lang="en-US" sz="3800" i="1">
                <a:latin typeface="Calibri"/>
                <a:ea typeface="Calibri"/>
                <a:cs typeface="Calibri"/>
              </a:rPr>
              <a:t> </a:t>
            </a:r>
            <a:r>
              <a:rPr lang="en-US" sz="3800" i="1" err="1">
                <a:latin typeface="Calibri"/>
                <a:ea typeface="Calibri"/>
                <a:cs typeface="Calibri"/>
              </a:rPr>
              <a:t>toxicus</a:t>
            </a:r>
            <a:endParaRPr lang="en-US" sz="3800" i="1">
              <a:latin typeface="Calibri"/>
              <a:ea typeface="Calibri"/>
              <a:cs typeface="Calibri"/>
            </a:endParaRPr>
          </a:p>
          <a:p>
            <a:pPr lvl="1"/>
            <a:r>
              <a:rPr lang="en-US" sz="3800" i="1" err="1">
                <a:latin typeface="Calibri"/>
                <a:ea typeface="Calibri"/>
                <a:cs typeface="Calibri"/>
              </a:rPr>
              <a:t>Sclerophthora</a:t>
            </a:r>
            <a:r>
              <a:rPr lang="en-US" sz="3800" i="1">
                <a:latin typeface="Calibri"/>
                <a:ea typeface="Calibri"/>
                <a:cs typeface="Calibri"/>
              </a:rPr>
              <a:t> </a:t>
            </a:r>
            <a:r>
              <a:rPr lang="en-US" sz="3800" i="1" err="1">
                <a:latin typeface="Calibri"/>
                <a:ea typeface="Calibri"/>
                <a:cs typeface="Calibri"/>
              </a:rPr>
              <a:t>rayssiae</a:t>
            </a:r>
            <a:endParaRPr lang="en-US" sz="3800" i="1">
              <a:latin typeface="Calibri"/>
              <a:ea typeface="Calibri"/>
              <a:cs typeface="Calibri"/>
            </a:endParaRPr>
          </a:p>
          <a:p>
            <a:pPr lvl="1"/>
            <a:r>
              <a:rPr lang="en-US" sz="3800" i="1">
                <a:latin typeface="Calibri"/>
                <a:ea typeface="Calibri"/>
                <a:cs typeface="Calibri"/>
              </a:rPr>
              <a:t>Synchytrium endobioticum</a:t>
            </a:r>
          </a:p>
          <a:p>
            <a:pPr lvl="1"/>
            <a:r>
              <a:rPr lang="en-US" sz="3800" i="1">
                <a:latin typeface="Calibri"/>
                <a:ea typeface="Calibri"/>
                <a:cs typeface="Calibri"/>
              </a:rPr>
              <a:t>Xanthomonas oryzae</a:t>
            </a:r>
            <a:endParaRPr lang="en-US" sz="3600"/>
          </a:p>
        </p:txBody>
      </p:sp>
      <p:graphicFrame>
        <p:nvGraphicFramePr>
          <p:cNvPr id="13" name="Table 12">
            <a:extLst>
              <a:ext uri="{FF2B5EF4-FFF2-40B4-BE49-F238E27FC236}">
                <a16:creationId xmlns:a16="http://schemas.microsoft.com/office/drawing/2014/main" id="{08BE0C61-D377-F764-9B37-3AD9FA30FF7B}"/>
              </a:ext>
            </a:extLst>
          </p:cNvPr>
          <p:cNvGraphicFramePr>
            <a:graphicFrameLocks noGrp="1"/>
          </p:cNvGraphicFramePr>
          <p:nvPr>
            <p:extLst>
              <p:ext uri="{D42A27DB-BD31-4B8C-83A1-F6EECF244321}">
                <p14:modId xmlns:p14="http://schemas.microsoft.com/office/powerpoint/2010/main" val="4048959460"/>
              </p:ext>
            </p:extLst>
          </p:nvPr>
        </p:nvGraphicFramePr>
        <p:xfrm>
          <a:off x="19869255" y="29214360"/>
          <a:ext cx="17829699" cy="12448250"/>
        </p:xfrm>
        <a:graphic>
          <a:graphicData uri="http://schemas.openxmlformats.org/drawingml/2006/table">
            <a:tbl>
              <a:tblPr firstRow="1" firstCol="1" bandRow="1">
                <a:tableStyleId>{5202B0CA-FC54-4496-8BCA-5EF66A818D29}</a:tableStyleId>
              </a:tblPr>
              <a:tblGrid>
                <a:gridCol w="5943233">
                  <a:extLst>
                    <a:ext uri="{9D8B030D-6E8A-4147-A177-3AD203B41FA5}">
                      <a16:colId xmlns:a16="http://schemas.microsoft.com/office/drawing/2014/main" val="1603815868"/>
                    </a:ext>
                  </a:extLst>
                </a:gridCol>
                <a:gridCol w="5943233">
                  <a:extLst>
                    <a:ext uri="{9D8B030D-6E8A-4147-A177-3AD203B41FA5}">
                      <a16:colId xmlns:a16="http://schemas.microsoft.com/office/drawing/2014/main" val="833595202"/>
                    </a:ext>
                  </a:extLst>
                </a:gridCol>
                <a:gridCol w="5943233">
                  <a:extLst>
                    <a:ext uri="{9D8B030D-6E8A-4147-A177-3AD203B41FA5}">
                      <a16:colId xmlns:a16="http://schemas.microsoft.com/office/drawing/2014/main" val="1750845962"/>
                    </a:ext>
                  </a:extLst>
                </a:gridCol>
              </a:tblGrid>
              <a:tr h="650041">
                <a:tc>
                  <a:txBody>
                    <a:bodyPr/>
                    <a:lstStyle/>
                    <a:p>
                      <a:pPr marL="0" marR="0" algn="ctr" fontAlgn="base">
                        <a:lnSpc>
                          <a:spcPct val="107000"/>
                        </a:lnSpc>
                        <a:spcBef>
                          <a:spcPts val="0"/>
                        </a:spcBef>
                        <a:spcAft>
                          <a:spcPts val="0"/>
                        </a:spcAft>
                      </a:pPr>
                      <a:r>
                        <a:rPr lang="en-US" sz="4400">
                          <a:effectLst/>
                        </a:rPr>
                        <a:t>Plant Diseases </a:t>
                      </a:r>
                      <a:endParaRPr lang="en-US" sz="44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AAD"/>
                    </a:solidFill>
                  </a:tcPr>
                </a:tc>
                <a:tc>
                  <a:txBody>
                    <a:bodyPr/>
                    <a:lstStyle/>
                    <a:p>
                      <a:pPr marL="0" marR="0" algn="ctr" fontAlgn="base">
                        <a:lnSpc>
                          <a:spcPct val="107000"/>
                        </a:lnSpc>
                        <a:spcBef>
                          <a:spcPts val="0"/>
                        </a:spcBef>
                        <a:spcAft>
                          <a:spcPts val="0"/>
                        </a:spcAft>
                      </a:pPr>
                      <a:r>
                        <a:rPr lang="en-US" sz="4400">
                          <a:effectLst/>
                        </a:rPr>
                        <a:t>Insects and Mites </a:t>
                      </a:r>
                      <a:endParaRPr lang="en-US" sz="44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AAD"/>
                    </a:solidFill>
                  </a:tcPr>
                </a:tc>
                <a:tc>
                  <a:txBody>
                    <a:bodyPr/>
                    <a:lstStyle/>
                    <a:p>
                      <a:pPr marL="0" marR="0" algn="ctr" fontAlgn="base">
                        <a:lnSpc>
                          <a:spcPct val="107000"/>
                        </a:lnSpc>
                        <a:spcBef>
                          <a:spcPts val="0"/>
                        </a:spcBef>
                        <a:spcAft>
                          <a:spcPts val="0"/>
                        </a:spcAft>
                      </a:pPr>
                      <a:r>
                        <a:rPr lang="en-US" sz="4400">
                          <a:effectLst/>
                        </a:rPr>
                        <a:t>Other </a:t>
                      </a:r>
                      <a:endParaRPr lang="en-US" sz="440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56AAD"/>
                    </a:solidFill>
                  </a:tcPr>
                </a:tc>
                <a:extLst>
                  <a:ext uri="{0D108BD9-81ED-4DB2-BD59-A6C34878D82A}">
                    <a16:rowId xmlns:a16="http://schemas.microsoft.com/office/drawing/2014/main" val="2739356141"/>
                  </a:ext>
                </a:extLst>
              </a:tr>
              <a:tr h="650041">
                <a:tc>
                  <a:txBody>
                    <a:bodyPr/>
                    <a:lstStyle/>
                    <a:p>
                      <a:pPr marL="0" marR="0" algn="ctr" fontAlgn="base">
                        <a:lnSpc>
                          <a:spcPct val="107000"/>
                        </a:lnSpc>
                        <a:spcBef>
                          <a:spcPts val="0"/>
                        </a:spcBef>
                        <a:spcAft>
                          <a:spcPts val="0"/>
                        </a:spcAft>
                      </a:pPr>
                      <a:r>
                        <a:rPr lang="en-US" sz="3600" b="0">
                          <a:effectLst/>
                        </a:rPr>
                        <a:t>Black Stem Rust/Barberry</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Asian </a:t>
                      </a:r>
                      <a:r>
                        <a:rPr lang="en-US" sz="3600" b="0" err="1">
                          <a:effectLst/>
                        </a:rPr>
                        <a:t>Longhorned</a:t>
                      </a:r>
                      <a:r>
                        <a:rPr lang="en-US" sz="3600" b="0">
                          <a:effectLst/>
                        </a:rPr>
                        <a:t> Beetle</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Giant African Snail</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9154745"/>
                  </a:ext>
                </a:extLst>
              </a:tr>
              <a:tr h="650041">
                <a:tc>
                  <a:txBody>
                    <a:bodyPr/>
                    <a:lstStyle/>
                    <a:p>
                      <a:pPr marL="0" marR="0" algn="ctr" fontAlgn="base">
                        <a:lnSpc>
                          <a:spcPct val="107000"/>
                        </a:lnSpc>
                        <a:spcBef>
                          <a:spcPts val="0"/>
                        </a:spcBef>
                        <a:spcAft>
                          <a:spcPts val="0"/>
                        </a:spcAft>
                      </a:pPr>
                      <a:r>
                        <a:rPr lang="en-US" sz="3600" b="0">
                          <a:effectLst/>
                        </a:rPr>
                        <a:t>Chrysanthemum White Rust</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Box Tree Moth</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Golden Nematode</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549295"/>
                  </a:ext>
                </a:extLst>
              </a:tr>
              <a:tr h="650041">
                <a:tc>
                  <a:txBody>
                    <a:bodyPr/>
                    <a:lstStyle/>
                    <a:p>
                      <a:pPr marL="0" marR="0" algn="ctr" fontAlgn="base">
                        <a:lnSpc>
                          <a:spcPct val="107000"/>
                        </a:lnSpc>
                        <a:spcBef>
                          <a:spcPts val="0"/>
                        </a:spcBef>
                        <a:spcAft>
                          <a:spcPts val="0"/>
                        </a:spcAft>
                      </a:pPr>
                      <a:r>
                        <a:rPr lang="en-US" sz="3600" b="0">
                          <a:effectLst/>
                        </a:rPr>
                        <a:t>Citrus Diseases</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Coconut Rhinoceros Beetle</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Pale Cyst Nematode</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087315"/>
                  </a:ext>
                </a:extLst>
              </a:tr>
              <a:tr h="1270872">
                <a:tc>
                  <a:txBody>
                    <a:bodyPr/>
                    <a:lstStyle/>
                    <a:p>
                      <a:pPr marL="0" marR="0" algn="ctr" fontAlgn="base">
                        <a:lnSpc>
                          <a:spcPct val="107000"/>
                        </a:lnSpc>
                        <a:spcBef>
                          <a:spcPts val="0"/>
                        </a:spcBef>
                        <a:spcAft>
                          <a:spcPts val="0"/>
                        </a:spcAft>
                      </a:pPr>
                      <a:r>
                        <a:rPr lang="en-US" sz="3600" b="0">
                          <a:effectLst/>
                        </a:rPr>
                        <a:t>Cucumber Green Mottle </a:t>
                      </a:r>
                    </a:p>
                    <a:p>
                      <a:pPr marL="0" marR="0" algn="ctr" fontAlgn="base">
                        <a:lnSpc>
                          <a:spcPct val="107000"/>
                        </a:lnSpc>
                        <a:spcBef>
                          <a:spcPts val="0"/>
                        </a:spcBef>
                        <a:spcAft>
                          <a:spcPts val="0"/>
                        </a:spcAft>
                      </a:pPr>
                      <a:r>
                        <a:rPr lang="en-US" sz="3600" b="0">
                          <a:effectLst/>
                        </a:rPr>
                        <a:t>Mosaic Virus</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Cotton Pests</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Witchweed</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6873232"/>
                  </a:ext>
                </a:extLst>
              </a:tr>
              <a:tr h="650041">
                <a:tc>
                  <a:txBody>
                    <a:bodyPr/>
                    <a:lstStyle/>
                    <a:p>
                      <a:pPr marL="0" marR="0" algn="ctr" fontAlgn="base">
                        <a:lnSpc>
                          <a:spcPct val="107000"/>
                        </a:lnSpc>
                        <a:spcBef>
                          <a:spcPts val="0"/>
                        </a:spcBef>
                        <a:spcAft>
                          <a:spcPts val="0"/>
                        </a:spcAft>
                      </a:pPr>
                      <a:r>
                        <a:rPr lang="en-US" sz="3600" b="0">
                          <a:effectLst/>
                        </a:rPr>
                        <a:t>European Larch Canker</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Emerald Ash Borer</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US" sz="3600" b="0">
                        <a:effectLst/>
                        <a:latin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8661459"/>
                  </a:ext>
                </a:extLst>
              </a:tr>
              <a:tr h="650041">
                <a:tc>
                  <a:txBody>
                    <a:bodyPr/>
                    <a:lstStyle/>
                    <a:p>
                      <a:pPr marL="0" marR="0" algn="ctr" fontAlgn="base">
                        <a:lnSpc>
                          <a:spcPct val="107000"/>
                        </a:lnSpc>
                        <a:spcBef>
                          <a:spcPts val="0"/>
                        </a:spcBef>
                        <a:spcAft>
                          <a:spcPts val="0"/>
                        </a:spcAft>
                      </a:pPr>
                      <a:r>
                        <a:rPr lang="en-US" sz="3600" b="0">
                          <a:effectLst/>
                        </a:rPr>
                        <a:t>Gladiolus Rust</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European Grapevine Moth</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1606858"/>
                  </a:ext>
                </a:extLst>
              </a:tr>
              <a:tr h="792008">
                <a:tc>
                  <a:txBody>
                    <a:bodyPr/>
                    <a:lstStyle/>
                    <a:p>
                      <a:pPr marL="0" marR="0" algn="ctr" fontAlgn="base">
                        <a:lnSpc>
                          <a:spcPct val="107000"/>
                        </a:lnSpc>
                        <a:spcBef>
                          <a:spcPts val="0"/>
                        </a:spcBef>
                        <a:spcAft>
                          <a:spcPts val="0"/>
                        </a:spcAft>
                      </a:pPr>
                      <a:r>
                        <a:rPr lang="en-US" sz="3600" b="0">
                          <a:effectLst/>
                        </a:rPr>
                        <a:t>Karnal Bunt</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Flighted Spongy Moth Complex</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135691"/>
                  </a:ext>
                </a:extLst>
              </a:tr>
              <a:tr h="650041">
                <a:tc>
                  <a:txBody>
                    <a:bodyPr/>
                    <a:lstStyle/>
                    <a:p>
                      <a:pPr marL="0" marR="0" algn="ctr" fontAlgn="base">
                        <a:lnSpc>
                          <a:spcPct val="107000"/>
                        </a:lnSpc>
                        <a:spcBef>
                          <a:spcPts val="0"/>
                        </a:spcBef>
                        <a:spcAft>
                          <a:spcPts val="0"/>
                        </a:spcAft>
                      </a:pPr>
                      <a:r>
                        <a:rPr lang="en-US" sz="3600" b="0">
                          <a:effectLst/>
                        </a:rPr>
                        <a:t>Phytophthora ramorum</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Fruit Flies</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US" sz="3600" b="0">
                        <a:effectLst/>
                        <a:latin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4832664"/>
                  </a:ext>
                </a:extLst>
              </a:tr>
              <a:tr h="650041">
                <a:tc>
                  <a:txBody>
                    <a:bodyPr/>
                    <a:lstStyle/>
                    <a:p>
                      <a:pPr marL="0" marR="0" algn="ctr" fontAlgn="base">
                        <a:lnSpc>
                          <a:spcPct val="107000"/>
                        </a:lnSpc>
                        <a:spcBef>
                          <a:spcPts val="0"/>
                        </a:spcBef>
                        <a:spcAft>
                          <a:spcPts val="0"/>
                        </a:spcAft>
                      </a:pPr>
                      <a:r>
                        <a:rPr lang="en-US" sz="3600" b="0">
                          <a:effectLst/>
                        </a:rPr>
                        <a:t>Plum Pox</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Glassy-Winged Sharpshooter</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661416"/>
                  </a:ext>
                </a:extLst>
              </a:tr>
              <a:tr h="650041">
                <a:tc>
                  <a:txBody>
                    <a:bodyPr/>
                    <a:lstStyle/>
                    <a:p>
                      <a:pPr marL="0" marR="0" algn="ctr" fontAlgn="base">
                        <a:lnSpc>
                          <a:spcPct val="107000"/>
                        </a:lnSpc>
                        <a:spcBef>
                          <a:spcPts val="0"/>
                        </a:spcBef>
                        <a:spcAft>
                          <a:spcPts val="0"/>
                        </a:spcAft>
                      </a:pPr>
                      <a:r>
                        <a:rPr lang="en-US" sz="3600" b="0">
                          <a:effectLst/>
                        </a:rPr>
                        <a:t>Potato Diseases</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u="none" strike="noStrike">
                          <a:effectLst/>
                        </a:rPr>
                        <a:t>Grasshopper/ Mormon Cricket</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4473025"/>
                  </a:ext>
                </a:extLst>
              </a:tr>
              <a:tr h="650041">
                <a:tc>
                  <a:txBody>
                    <a:bodyPr/>
                    <a:lstStyle/>
                    <a:p>
                      <a:pPr marL="0" marR="0" algn="ctr" fontAlgn="base">
                        <a:lnSpc>
                          <a:spcPct val="107000"/>
                        </a:lnSpc>
                        <a:spcBef>
                          <a:spcPts val="0"/>
                        </a:spcBef>
                        <a:spcAft>
                          <a:spcPts val="0"/>
                        </a:spcAft>
                      </a:pPr>
                      <a:r>
                        <a:rPr lang="en-US" sz="3600" b="0">
                          <a:effectLst/>
                        </a:rPr>
                        <a:t>Ralstonia solanacearum</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Honeybee Pests</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9797306"/>
                  </a:ext>
                </a:extLst>
              </a:tr>
              <a:tr h="650041">
                <a:tc>
                  <a:txBody>
                    <a:bodyPr/>
                    <a:lstStyle/>
                    <a:p>
                      <a:pPr marL="0" marR="0" algn="ctr" fontAlgn="base">
                        <a:lnSpc>
                          <a:spcPct val="107000"/>
                        </a:lnSpc>
                        <a:spcBef>
                          <a:spcPts val="0"/>
                        </a:spcBef>
                        <a:spcAft>
                          <a:spcPts val="0"/>
                        </a:spcAft>
                      </a:pPr>
                      <a:r>
                        <a:rPr lang="en-US" sz="3600" b="0" u="none" strike="noStrike">
                          <a:effectLst/>
                        </a:rPr>
                        <a:t>Sugarcane Diseases</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Imported Fire Ant</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en-US" sz="3600" b="0">
                        <a:effectLst/>
                        <a:latin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341161"/>
                  </a:ext>
                </a:extLst>
              </a:tr>
              <a:tr h="650041">
                <a:tc>
                  <a:txBody>
                    <a:bodyPr/>
                    <a:lstStyle/>
                    <a:p>
                      <a:pPr marL="0" marR="0" algn="ctr" fontAlgn="base">
                        <a:lnSpc>
                          <a:spcPct val="107000"/>
                        </a:lnSpc>
                        <a:spcBef>
                          <a:spcPts val="0"/>
                        </a:spcBef>
                        <a:spcAft>
                          <a:spcPts val="0"/>
                        </a:spcAft>
                      </a:pPr>
                      <a:r>
                        <a:rPr lang="en-US" sz="3600" b="0">
                          <a:effectLst/>
                        </a:rPr>
                        <a:t>Thousand Cankers Disease</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Japanese Beetle</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379420"/>
                  </a:ext>
                </a:extLst>
              </a:tr>
              <a:tr h="650041">
                <a:tc>
                  <a:txBody>
                    <a:bodyPr/>
                    <a:lstStyle/>
                    <a:p>
                      <a:pPr marL="0" marR="0" algn="ctr" fontAlgn="base">
                        <a:lnSpc>
                          <a:spcPct val="107000"/>
                        </a:lnSpc>
                        <a:spcBef>
                          <a:spcPts val="0"/>
                        </a:spcBef>
                        <a:spcAft>
                          <a:spcPts val="0"/>
                        </a:spcAft>
                      </a:pPr>
                      <a:r>
                        <a:rPr lang="en-US" sz="3600" b="0" err="1">
                          <a:effectLst/>
                        </a:rPr>
                        <a:t>Ralstonia</a:t>
                      </a:r>
                      <a:endParaRPr lang="en-US" sz="3600" b="0" err="1">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Old World Bollworm</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914012"/>
                  </a:ext>
                </a:extLst>
              </a:tr>
              <a:tr h="650041">
                <a:tc>
                  <a:txBody>
                    <a:bodyPr/>
                    <a:lstStyle/>
                    <a:p>
                      <a:pPr>
                        <a:lnSpc>
                          <a:spcPct val="107000"/>
                        </a:lnSpc>
                      </a:pPr>
                      <a:endParaRPr lang="en-US" sz="3600" b="0">
                        <a:effectLst/>
                        <a:latin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South American Cactus Moth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834310"/>
                  </a:ext>
                </a:extLst>
              </a:tr>
              <a:tr h="650041">
                <a:tc>
                  <a:txBody>
                    <a:bodyPr/>
                    <a:lstStyle/>
                    <a:p>
                      <a:pPr>
                        <a:lnSpc>
                          <a:spcPct val="107000"/>
                        </a:lnSpc>
                      </a:pPr>
                      <a:endParaRPr lang="en-US" sz="3600" b="0">
                        <a:effectLst/>
                        <a:latin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Spongy Moth</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025790"/>
                  </a:ext>
                </a:extLst>
              </a:tr>
              <a:tr h="0">
                <a:tc>
                  <a:txBody>
                    <a:bodyPr/>
                    <a:lstStyle/>
                    <a:p>
                      <a:pPr>
                        <a:lnSpc>
                          <a:spcPct val="107000"/>
                        </a:lnSpc>
                      </a:pPr>
                      <a:endParaRPr lang="en-US" sz="3600" b="0">
                        <a:effectLst/>
                        <a:latin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Spotted Lanternfly</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fontAlgn="base">
                        <a:lnSpc>
                          <a:spcPct val="107000"/>
                        </a:lnSpc>
                        <a:spcBef>
                          <a:spcPts val="0"/>
                        </a:spcBef>
                        <a:spcAft>
                          <a:spcPts val="0"/>
                        </a:spcAft>
                      </a:pPr>
                      <a:r>
                        <a:rPr lang="en-US" sz="3600" b="0">
                          <a:effectLst/>
                        </a:rPr>
                        <a:t> </a:t>
                      </a:r>
                      <a:endParaRPr lang="en-US" sz="3600" b="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87515"/>
                  </a:ext>
                </a:extLst>
              </a:tr>
            </a:tbl>
          </a:graphicData>
        </a:graphic>
      </p:graphicFrame>
      <p:sp>
        <p:nvSpPr>
          <p:cNvPr id="14" name="TextBox 13">
            <a:extLst>
              <a:ext uri="{FF2B5EF4-FFF2-40B4-BE49-F238E27FC236}">
                <a16:creationId xmlns:a16="http://schemas.microsoft.com/office/drawing/2014/main" id="{53FB43C4-0AFA-CB91-6679-7F9608D608C1}"/>
              </a:ext>
            </a:extLst>
          </p:cNvPr>
          <p:cNvSpPr txBox="1"/>
          <p:nvPr/>
        </p:nvSpPr>
        <p:spPr>
          <a:xfrm>
            <a:off x="659486" y="5793223"/>
            <a:ext cx="33678638" cy="4093428"/>
          </a:xfrm>
          <a:prstGeom prst="rect">
            <a:avLst/>
          </a:prstGeom>
          <a:noFill/>
        </p:spPr>
        <p:txBody>
          <a:bodyPr wrap="square" rtlCol="0">
            <a:spAutoFit/>
          </a:bodyPr>
          <a:lstStyle/>
          <a:p>
            <a:r>
              <a:rPr lang="en-US" sz="4800"/>
              <a:t>The </a:t>
            </a:r>
            <a:r>
              <a:rPr lang="en-US" sz="4800" i="1"/>
              <a:t>Diagnostic Confirmation and Communication Protocol</a:t>
            </a:r>
            <a:r>
              <a:rPr lang="en-US" sz="4800"/>
              <a:t> was created by the NPDN Regulatory Relations committee to help NPDN members, diagnosticians, and plant disease laboratories navigate the complex landscape of plant disease regulation and official confirmation. This protocol is maintained by the NPDN regulatory relations committee whose membership is made up of individuals from Land Grant Universities, National Plant Board, Local Regulatory Authorities, USFS, and USDA. </a:t>
            </a:r>
          </a:p>
          <a:p>
            <a:endParaRPr lang="en-US" sz="2000"/>
          </a:p>
          <a:p>
            <a:r>
              <a:rPr lang="en-US" sz="4800" b="1"/>
              <a:t>Use the QR code on this poster to find links to the webpages, emails, and forms mentioned below and a list of the acronyms used.</a:t>
            </a:r>
          </a:p>
        </p:txBody>
      </p:sp>
      <p:sp>
        <p:nvSpPr>
          <p:cNvPr id="16" name="TextBox 15">
            <a:extLst>
              <a:ext uri="{FF2B5EF4-FFF2-40B4-BE49-F238E27FC236}">
                <a16:creationId xmlns:a16="http://schemas.microsoft.com/office/drawing/2014/main" id="{23076C83-4C6F-EC68-FB83-49590CE8E331}"/>
              </a:ext>
            </a:extLst>
          </p:cNvPr>
          <p:cNvSpPr txBox="1"/>
          <p:nvPr/>
        </p:nvSpPr>
        <p:spPr>
          <a:xfrm>
            <a:off x="664453" y="34173375"/>
            <a:ext cx="17830800" cy="3016210"/>
          </a:xfrm>
          <a:prstGeom prst="rect">
            <a:avLst/>
          </a:prstGeom>
          <a:gradFill flip="none" rotWithShape="1">
            <a:gsLst>
              <a:gs pos="0">
                <a:srgbClr val="C6DE75">
                  <a:tint val="66000"/>
                  <a:satMod val="160000"/>
                </a:srgbClr>
              </a:gs>
              <a:gs pos="50000">
                <a:srgbClr val="C6DE75">
                  <a:tint val="44500"/>
                  <a:satMod val="160000"/>
                </a:srgbClr>
              </a:gs>
              <a:gs pos="100000">
                <a:srgbClr val="C6DE75">
                  <a:tint val="23500"/>
                  <a:satMod val="160000"/>
                </a:srgbClr>
              </a:gs>
            </a:gsLst>
            <a:lin ang="5400000" scaled="1"/>
            <a:tileRect/>
          </a:gradFill>
        </p:spPr>
        <p:txBody>
          <a:bodyPr wrap="square" lIns="91440" tIns="45720" rIns="91440" bIns="45720" rtlCol="0" anchor="t">
            <a:spAutoFit/>
          </a:bodyPr>
          <a:lstStyle/>
          <a:p>
            <a:pPr marL="0" indent="0" algn="ctr">
              <a:spcBef>
                <a:spcPts val="3000"/>
              </a:spcBef>
              <a:buNone/>
            </a:pPr>
            <a:r>
              <a:rPr lang="en-US" sz="5000" b="1">
                <a:latin typeface="Calibri"/>
                <a:cs typeface="Calibri"/>
              </a:rPr>
              <a:t>NPDN Regional Center Labs – Here to Help!</a:t>
            </a:r>
            <a:endParaRPr lang="en-US" sz="2400" b="1">
              <a:latin typeface="Calibri"/>
              <a:cs typeface="Calibri"/>
            </a:endParaRPr>
          </a:p>
          <a:p>
            <a:pPr algn="ctr">
              <a:spcBef>
                <a:spcPts val="2400"/>
              </a:spcBef>
            </a:pPr>
            <a:r>
              <a:rPr lang="en-US" sz="4000">
                <a:latin typeface="Calibri"/>
                <a:cs typeface="Calibri"/>
              </a:rPr>
              <a:t>If you need assistance in identifying a potentially new or high impact pathogen NPDN regional centers may be able to help. Contact your regional center, local regulatory authority and/or NPDN contact for more information about their testing capacity. </a:t>
            </a:r>
            <a:endParaRPr lang="en-US" sz="4000">
              <a:latin typeface="Calibri" panose="020F0502020204030204" pitchFamily="34" charset="0"/>
              <a:cs typeface="Calibri" panose="020F0502020204030204" pitchFamily="34" charset="0"/>
            </a:endParaRPr>
          </a:p>
        </p:txBody>
      </p:sp>
      <p:pic>
        <p:nvPicPr>
          <p:cNvPr id="1026" name="Picture 2" descr="A map of the united states&#10;&#10;Description automatically generated">
            <a:extLst>
              <a:ext uri="{FF2B5EF4-FFF2-40B4-BE49-F238E27FC236}">
                <a16:creationId xmlns:a16="http://schemas.microsoft.com/office/drawing/2014/main" id="{2DB45DA9-3264-C1DB-56E5-403392E6D2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822" y="37622387"/>
            <a:ext cx="10056061" cy="558278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3B18CE2-17D8-56BE-D93E-3845A4201ADA}"/>
              </a:ext>
            </a:extLst>
          </p:cNvPr>
          <p:cNvSpPr txBox="1"/>
          <p:nvPr/>
        </p:nvSpPr>
        <p:spPr>
          <a:xfrm>
            <a:off x="2538772" y="27875267"/>
            <a:ext cx="7160744" cy="954107"/>
          </a:xfrm>
          <a:prstGeom prst="rect">
            <a:avLst/>
          </a:prstGeom>
          <a:noFill/>
        </p:spPr>
        <p:txBody>
          <a:bodyPr wrap="square" rtlCol="0">
            <a:spAutoFit/>
          </a:bodyPr>
          <a:lstStyle/>
          <a:p>
            <a:r>
              <a:rPr lang="en-US" sz="2800"/>
              <a:t>Figure 1: A sample properly packaged for transport with the correct accompanying forms.  </a:t>
            </a:r>
          </a:p>
        </p:txBody>
      </p:sp>
      <p:sp>
        <p:nvSpPr>
          <p:cNvPr id="24" name="TextBox 23">
            <a:extLst>
              <a:ext uri="{FF2B5EF4-FFF2-40B4-BE49-F238E27FC236}">
                <a16:creationId xmlns:a16="http://schemas.microsoft.com/office/drawing/2014/main" id="{F5EE3759-5C23-CDA6-E97E-D5B8D9D35DC5}"/>
              </a:ext>
            </a:extLst>
          </p:cNvPr>
          <p:cNvSpPr txBox="1"/>
          <p:nvPr/>
        </p:nvSpPr>
        <p:spPr>
          <a:xfrm>
            <a:off x="11235651" y="28044773"/>
            <a:ext cx="6421231" cy="954107"/>
          </a:xfrm>
          <a:prstGeom prst="rect">
            <a:avLst/>
          </a:prstGeom>
          <a:noFill/>
        </p:spPr>
        <p:txBody>
          <a:bodyPr wrap="square" lIns="91440" tIns="45720" rIns="91440" bIns="45720" rtlCol="0" anchor="t">
            <a:spAutoFit/>
          </a:bodyPr>
          <a:lstStyle/>
          <a:p>
            <a:r>
              <a:rPr lang="en-US" sz="2800"/>
              <a:t>Figure 2: A shipping receipt with a tracking number and “No Signature Required”. </a:t>
            </a:r>
          </a:p>
        </p:txBody>
      </p:sp>
      <p:sp>
        <p:nvSpPr>
          <p:cNvPr id="23" name="Rectangle: Rounded Corners 22">
            <a:extLst>
              <a:ext uri="{FF2B5EF4-FFF2-40B4-BE49-F238E27FC236}">
                <a16:creationId xmlns:a16="http://schemas.microsoft.com/office/drawing/2014/main" id="{B3E4DF42-B2A9-75BB-9220-C142FAD17984}"/>
              </a:ext>
            </a:extLst>
          </p:cNvPr>
          <p:cNvSpPr/>
          <p:nvPr/>
        </p:nvSpPr>
        <p:spPr>
          <a:xfrm>
            <a:off x="396426" y="10715631"/>
            <a:ext cx="18517216" cy="1632498"/>
          </a:xfrm>
          <a:prstGeom prst="roundRect">
            <a:avLst/>
          </a:prstGeom>
          <a:solidFill>
            <a:srgbClr val="056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1DB7E83-5D86-C569-F62E-654D21B47FB3}"/>
              </a:ext>
            </a:extLst>
          </p:cNvPr>
          <p:cNvSpPr txBox="1"/>
          <p:nvPr/>
        </p:nvSpPr>
        <p:spPr>
          <a:xfrm>
            <a:off x="883530" y="11070215"/>
            <a:ext cx="17543008" cy="923330"/>
          </a:xfrm>
          <a:prstGeom prst="rect">
            <a:avLst/>
          </a:prstGeom>
          <a:noFill/>
          <a:ln>
            <a:noFill/>
          </a:ln>
        </p:spPr>
        <p:txBody>
          <a:bodyPr wrap="none" rtlCol="0">
            <a:spAutoFit/>
          </a:bodyPr>
          <a:lstStyle/>
          <a:p>
            <a:r>
              <a:rPr lang="en-US" sz="5400" b="1">
                <a:solidFill>
                  <a:schemeClr val="bg1"/>
                </a:solidFill>
                <a:latin typeface="Calibri" panose="020F0502020204030204" pitchFamily="34" charset="0"/>
                <a:ea typeface="Calibri" panose="020F0502020204030204" pitchFamily="34" charset="0"/>
                <a:cs typeface="Times New Roman" panose="02020603050405020304" pitchFamily="18" charset="0"/>
              </a:rPr>
              <a:t>If you suspect a new, regulated, or otherwise significant pest</a:t>
            </a:r>
          </a:p>
        </p:txBody>
      </p:sp>
      <p:sp>
        <p:nvSpPr>
          <p:cNvPr id="27" name="Rectangle: Rounded Corners 26">
            <a:extLst>
              <a:ext uri="{FF2B5EF4-FFF2-40B4-BE49-F238E27FC236}">
                <a16:creationId xmlns:a16="http://schemas.microsoft.com/office/drawing/2014/main" id="{418491E6-C43F-75C4-D89E-04F37FAB57FB}"/>
              </a:ext>
            </a:extLst>
          </p:cNvPr>
          <p:cNvSpPr/>
          <p:nvPr/>
        </p:nvSpPr>
        <p:spPr>
          <a:xfrm>
            <a:off x="19525496" y="27265861"/>
            <a:ext cx="18517216" cy="1632498"/>
          </a:xfrm>
          <a:prstGeom prst="roundRect">
            <a:avLst/>
          </a:prstGeom>
          <a:solidFill>
            <a:srgbClr val="056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9CAEF03-E04F-E8AC-8148-957D33DCE88D}"/>
              </a:ext>
            </a:extLst>
          </p:cNvPr>
          <p:cNvSpPr txBox="1"/>
          <p:nvPr/>
        </p:nvSpPr>
        <p:spPr>
          <a:xfrm>
            <a:off x="23140316" y="27620445"/>
            <a:ext cx="11287577" cy="923330"/>
          </a:xfrm>
          <a:prstGeom prst="rect">
            <a:avLst/>
          </a:prstGeom>
          <a:noFill/>
          <a:ln>
            <a:noFill/>
          </a:ln>
        </p:spPr>
        <p:txBody>
          <a:bodyPr wrap="none" rtlCol="0">
            <a:spAutoFit/>
          </a:bodyPr>
          <a:lstStyle/>
          <a:p>
            <a:pPr algn="ctr"/>
            <a:r>
              <a:rPr lang="en-US" sz="5400" b="1">
                <a:solidFill>
                  <a:schemeClr val="bg1"/>
                </a:solidFill>
                <a:latin typeface="Calibri" panose="020F0502020204030204" pitchFamily="34" charset="0"/>
                <a:cs typeface="Calibri" panose="020F0502020204030204" pitchFamily="34" charset="0"/>
              </a:rPr>
              <a:t>USDA Plant Pest and Disease Programs</a:t>
            </a:r>
          </a:p>
        </p:txBody>
      </p:sp>
      <p:sp>
        <p:nvSpPr>
          <p:cNvPr id="29" name="Rectangle: Rounded Corners 28">
            <a:extLst>
              <a:ext uri="{FF2B5EF4-FFF2-40B4-BE49-F238E27FC236}">
                <a16:creationId xmlns:a16="http://schemas.microsoft.com/office/drawing/2014/main" id="{85668230-EEE5-783A-AB42-AC9AA85F5F55}"/>
              </a:ext>
            </a:extLst>
          </p:cNvPr>
          <p:cNvSpPr/>
          <p:nvPr/>
        </p:nvSpPr>
        <p:spPr>
          <a:xfrm>
            <a:off x="401916" y="29431073"/>
            <a:ext cx="18517216" cy="1632498"/>
          </a:xfrm>
          <a:prstGeom prst="roundRect">
            <a:avLst/>
          </a:prstGeom>
          <a:solidFill>
            <a:srgbClr val="056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479C05E-9A0C-BC2F-745A-879694A4A748}"/>
              </a:ext>
            </a:extLst>
          </p:cNvPr>
          <p:cNvSpPr/>
          <p:nvPr/>
        </p:nvSpPr>
        <p:spPr>
          <a:xfrm>
            <a:off x="401916" y="33526730"/>
            <a:ext cx="18517216" cy="1632498"/>
          </a:xfrm>
          <a:prstGeom prst="roundRect">
            <a:avLst/>
          </a:prstGeom>
          <a:solidFill>
            <a:srgbClr val="056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4D99406-340D-B9F8-B31E-CDBB99830A90}"/>
              </a:ext>
            </a:extLst>
          </p:cNvPr>
          <p:cNvSpPr txBox="1"/>
          <p:nvPr/>
        </p:nvSpPr>
        <p:spPr>
          <a:xfrm>
            <a:off x="3387621" y="33881314"/>
            <a:ext cx="12545806" cy="923330"/>
          </a:xfrm>
          <a:prstGeom prst="rect">
            <a:avLst/>
          </a:prstGeom>
          <a:noFill/>
          <a:ln>
            <a:noFill/>
          </a:ln>
        </p:spPr>
        <p:txBody>
          <a:bodyPr wrap="none" rtlCol="0">
            <a:spAutoFit/>
          </a:bodyPr>
          <a:lstStyle/>
          <a:p>
            <a:pPr marL="0" indent="0" algn="ctr">
              <a:spcBef>
                <a:spcPts val="3000"/>
              </a:spcBef>
              <a:buNone/>
            </a:pPr>
            <a:r>
              <a:rPr lang="en-US" sz="5400" b="1">
                <a:solidFill>
                  <a:schemeClr val="bg1"/>
                </a:solidFill>
                <a:latin typeface="Calibri" panose="020F0502020204030204" pitchFamily="34" charset="0"/>
                <a:cs typeface="Calibri" panose="020F0502020204030204" pitchFamily="34" charset="0"/>
              </a:rPr>
              <a:t>NPDN Regional Center Labs – Here to Help!</a:t>
            </a:r>
            <a:endParaRPr lang="en-US" sz="2800" b="1">
              <a:solidFill>
                <a:schemeClr val="bg1"/>
              </a:solidFill>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F339A317-CB87-A2AB-2B00-4252082AB3B0}"/>
              </a:ext>
            </a:extLst>
          </p:cNvPr>
          <p:cNvSpPr txBox="1"/>
          <p:nvPr/>
        </p:nvSpPr>
        <p:spPr>
          <a:xfrm>
            <a:off x="8537717" y="29785657"/>
            <a:ext cx="2245615" cy="923330"/>
          </a:xfrm>
          <a:prstGeom prst="rect">
            <a:avLst/>
          </a:prstGeom>
          <a:noFill/>
          <a:ln>
            <a:noFill/>
          </a:ln>
        </p:spPr>
        <p:txBody>
          <a:bodyPr wrap="none" rtlCol="0">
            <a:spAutoFit/>
          </a:bodyPr>
          <a:lstStyle/>
          <a:p>
            <a:r>
              <a:rPr lang="en-US" sz="5400" b="1">
                <a:solidFill>
                  <a:schemeClr val="bg1"/>
                </a:solidFill>
                <a:latin typeface="Calibri" panose="020F0502020204030204" pitchFamily="34" charset="0"/>
                <a:ea typeface="Calibri" panose="020F0502020204030204" pitchFamily="34" charset="0"/>
                <a:cs typeface="Times New Roman" panose="02020603050405020304" pitchFamily="18" charset="0"/>
              </a:rPr>
              <a:t>Results</a:t>
            </a:r>
          </a:p>
        </p:txBody>
      </p:sp>
      <p:sp>
        <p:nvSpPr>
          <p:cNvPr id="33" name="Rectangle: Rounded Corners 32">
            <a:extLst>
              <a:ext uri="{FF2B5EF4-FFF2-40B4-BE49-F238E27FC236}">
                <a16:creationId xmlns:a16="http://schemas.microsoft.com/office/drawing/2014/main" id="{4BBFCD54-B527-768E-C897-F942BC23F1EA}"/>
              </a:ext>
            </a:extLst>
          </p:cNvPr>
          <p:cNvSpPr/>
          <p:nvPr/>
        </p:nvSpPr>
        <p:spPr>
          <a:xfrm>
            <a:off x="19525496" y="10715631"/>
            <a:ext cx="18517216" cy="1632498"/>
          </a:xfrm>
          <a:prstGeom prst="roundRect">
            <a:avLst/>
          </a:prstGeom>
          <a:solidFill>
            <a:srgbClr val="056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56DF732-4A2D-A130-7532-9D34223ADDC3}"/>
              </a:ext>
            </a:extLst>
          </p:cNvPr>
          <p:cNvSpPr txBox="1"/>
          <p:nvPr/>
        </p:nvSpPr>
        <p:spPr>
          <a:xfrm>
            <a:off x="24605108" y="11070215"/>
            <a:ext cx="8372357" cy="923330"/>
          </a:xfrm>
          <a:prstGeom prst="rect">
            <a:avLst/>
          </a:prstGeom>
          <a:noFill/>
          <a:ln>
            <a:noFill/>
          </a:ln>
        </p:spPr>
        <p:txBody>
          <a:bodyPr wrap="none" rtlCol="0">
            <a:spAutoFit/>
          </a:bodyPr>
          <a:lstStyle/>
          <a:p>
            <a:pPr algn="ctr"/>
            <a:r>
              <a:rPr lang="en-US" sz="5400" b="1">
                <a:solidFill>
                  <a:schemeClr val="bg1"/>
                </a:solidFill>
                <a:latin typeface="Calibri" panose="020F0502020204030204" pitchFamily="34" charset="0"/>
                <a:cs typeface="Calibri" panose="020F0502020204030204" pitchFamily="34" charset="0"/>
              </a:rPr>
              <a:t>If you suspect a Select Agent</a:t>
            </a:r>
          </a:p>
        </p:txBody>
      </p:sp>
      <p:pic>
        <p:nvPicPr>
          <p:cNvPr id="26" name="Picture 25" descr="A picture containing logo&#10;&#10;Description automatically generated">
            <a:extLst>
              <a:ext uri="{FF2B5EF4-FFF2-40B4-BE49-F238E27FC236}">
                <a16:creationId xmlns:a16="http://schemas.microsoft.com/office/drawing/2014/main" id="{B18B60B7-3B30-D90A-4215-FCCF0B5EAA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415" y="39985394"/>
            <a:ext cx="1600200" cy="2138805"/>
          </a:xfrm>
          <a:prstGeom prst="rect">
            <a:avLst/>
          </a:prstGeom>
        </p:spPr>
      </p:pic>
      <p:pic>
        <p:nvPicPr>
          <p:cNvPr id="37" name="Picture 36" descr="Logo&#10;&#10;Description automatically generated">
            <a:extLst>
              <a:ext uri="{FF2B5EF4-FFF2-40B4-BE49-F238E27FC236}">
                <a16:creationId xmlns:a16="http://schemas.microsoft.com/office/drawing/2014/main" id="{A80B69E6-6FCA-B096-46D3-0DA13D86BE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993" y="38748335"/>
            <a:ext cx="1600200" cy="2146610"/>
          </a:xfrm>
          <a:prstGeom prst="rect">
            <a:avLst/>
          </a:prstGeom>
        </p:spPr>
      </p:pic>
      <p:pic>
        <p:nvPicPr>
          <p:cNvPr id="39" name="Picture 38" descr="Icon&#10;&#10;Description automatically generated">
            <a:extLst>
              <a:ext uri="{FF2B5EF4-FFF2-40B4-BE49-F238E27FC236}">
                <a16:creationId xmlns:a16="http://schemas.microsoft.com/office/drawing/2014/main" id="{3C50E353-738A-D381-F3A8-D7B3E619EA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7572" y="37749287"/>
            <a:ext cx="1600200" cy="2138805"/>
          </a:xfrm>
          <a:prstGeom prst="rect">
            <a:avLst/>
          </a:prstGeom>
        </p:spPr>
      </p:pic>
      <p:pic>
        <p:nvPicPr>
          <p:cNvPr id="41" name="Picture 40" descr="Logo&#10;&#10;Description automatically generated">
            <a:extLst>
              <a:ext uri="{FF2B5EF4-FFF2-40B4-BE49-F238E27FC236}">
                <a16:creationId xmlns:a16="http://schemas.microsoft.com/office/drawing/2014/main" id="{E6EF1B2D-6A1B-70BA-8A8E-DBB88C5423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7572" y="40111386"/>
            <a:ext cx="1600200" cy="2154416"/>
          </a:xfrm>
          <a:prstGeom prst="rect">
            <a:avLst/>
          </a:prstGeom>
        </p:spPr>
      </p:pic>
      <p:pic>
        <p:nvPicPr>
          <p:cNvPr id="45" name="Picture 44" descr="Icon&#10;&#10;Description automatically generated">
            <a:extLst>
              <a:ext uri="{FF2B5EF4-FFF2-40B4-BE49-F238E27FC236}">
                <a16:creationId xmlns:a16="http://schemas.microsoft.com/office/drawing/2014/main" id="{6D5BF7CE-5566-90BF-46E3-66E8839984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2415" y="37749288"/>
            <a:ext cx="1600200" cy="2138804"/>
          </a:xfrm>
          <a:prstGeom prst="rect">
            <a:avLst/>
          </a:prstGeom>
        </p:spPr>
      </p:pic>
      <p:pic>
        <p:nvPicPr>
          <p:cNvPr id="11" name="Picture 10">
            <a:extLst>
              <a:ext uri="{FF2B5EF4-FFF2-40B4-BE49-F238E27FC236}">
                <a16:creationId xmlns:a16="http://schemas.microsoft.com/office/drawing/2014/main" id="{71996189-6D4B-C936-741F-4919EBA7F2D9}"/>
              </a:ext>
            </a:extLst>
          </p:cNvPr>
          <p:cNvPicPr>
            <a:picLocks noChangeAspect="1"/>
          </p:cNvPicPr>
          <p:nvPr/>
        </p:nvPicPr>
        <p:blipFill>
          <a:blip r:embed="rId11"/>
          <a:stretch>
            <a:fillRect/>
          </a:stretch>
        </p:blipFill>
        <p:spPr>
          <a:xfrm>
            <a:off x="33895501" y="5915031"/>
            <a:ext cx="3849813" cy="3849813"/>
          </a:xfrm>
          <a:prstGeom prst="rect">
            <a:avLst/>
          </a:prstGeom>
        </p:spPr>
      </p:pic>
    </p:spTree>
    <p:extLst>
      <p:ext uri="{BB962C8B-B14F-4D97-AF65-F5344CB8AC3E}">
        <p14:creationId xmlns:p14="http://schemas.microsoft.com/office/powerpoint/2010/main" val="2702683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d5614b-8e1e-426f-8997-51957dc7a443">
      <Terms xmlns="http://schemas.microsoft.com/office/infopath/2007/PartnerControls"/>
    </lcf76f155ced4ddcb4097134ff3c332f>
    <TaxCatchAll xmlns="a3205efe-75ed-4dd3-a69d-fdd4896c37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8E34E12D0C7844976825E67B71C5F7" ma:contentTypeVersion="14" ma:contentTypeDescription="Create a new document." ma:contentTypeScope="" ma:versionID="a41998072fefd8c125d4c98dc3e019bb">
  <xsd:schema xmlns:xsd="http://www.w3.org/2001/XMLSchema" xmlns:xs="http://www.w3.org/2001/XMLSchema" xmlns:p="http://schemas.microsoft.com/office/2006/metadata/properties" xmlns:ns2="f5d5614b-8e1e-426f-8997-51957dc7a443" xmlns:ns3="a3205efe-75ed-4dd3-a69d-fdd4896c3755" targetNamespace="http://schemas.microsoft.com/office/2006/metadata/properties" ma:root="true" ma:fieldsID="45b440b866a3f4d0c1d5189c6dc5514d" ns2:_="" ns3:_="">
    <xsd:import namespace="f5d5614b-8e1e-426f-8997-51957dc7a443"/>
    <xsd:import namespace="a3205efe-75ed-4dd3-a69d-fdd4896c37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5614b-8e1e-426f-8997-51957dc7a4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abce5ee-ca9a-4d2a-a8e0-de529263518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205efe-75ed-4dd3-a69d-fdd4896c37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c0406a9-af8a-41a5-8265-070a14700db4}" ma:internalName="TaxCatchAll" ma:showField="CatchAllData" ma:web="a3205efe-75ed-4dd3-a69d-fdd4896c37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9724B-3F82-4B69-B23C-6E95B410FB2B}">
  <ds:schemaRefs>
    <ds:schemaRef ds:uri="a3205efe-75ed-4dd3-a69d-fdd4896c3755"/>
    <ds:schemaRef ds:uri="f5d5614b-8e1e-426f-8997-51957dc7a4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494E3B7-A2EC-430E-B7E0-DF017EFA743A}">
  <ds:schemaRefs>
    <ds:schemaRef ds:uri="http://schemas.microsoft.com/sharepoint/v3/contenttype/forms"/>
  </ds:schemaRefs>
</ds:datastoreItem>
</file>

<file path=customXml/itemProps3.xml><?xml version="1.0" encoding="utf-8"?>
<ds:datastoreItem xmlns:ds="http://schemas.openxmlformats.org/officeDocument/2006/customXml" ds:itemID="{9D6B0BA8-B335-439C-A7D5-B932BBB3832F}"/>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WIDATCP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Fieweger, Sam E - DATCP</dc:creator>
  <cp:revision>1</cp:revision>
  <dcterms:created xsi:type="dcterms:W3CDTF">2024-06-04T16:43:06Z</dcterms:created>
  <dcterms:modified xsi:type="dcterms:W3CDTF">2024-07-16T19:22:36Z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0x010100E48E34E12D0C7844976825E67B71C5F7</vt:lpwstr>
  </property>
</Properties>
</file>